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8" r:id="rId2"/>
    <p:sldId id="256" r:id="rId3"/>
    <p:sldId id="261"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339" r:id="rId19"/>
    <p:sldId id="336" r:id="rId20"/>
    <p:sldId id="331" r:id="rId21"/>
    <p:sldId id="332" r:id="rId22"/>
    <p:sldId id="333" r:id="rId23"/>
    <p:sldId id="338" r:id="rId24"/>
    <p:sldId id="341" r:id="rId25"/>
    <p:sldId id="340" r:id="rId26"/>
    <p:sldId id="343" r:id="rId27"/>
    <p:sldId id="335" r:id="rId28"/>
    <p:sldId id="342" r:id="rId29"/>
    <p:sldId id="274" r:id="rId30"/>
    <p:sldId id="334" r:id="rId31"/>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D1963F-81D0-4075-85B2-6EA5C985DBF1}" type="datetimeFigureOut">
              <a:rPr lang="et-EE" smtClean="0"/>
              <a:t>15.03.2023</a:t>
            </a:fld>
            <a:endParaRPr lang="et-E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754822-BF94-4B42-B81F-0124E9D94239}" type="slidenum">
              <a:rPr lang="et-EE" smtClean="0"/>
              <a:t>‹#›</a:t>
            </a:fld>
            <a:endParaRPr lang="et-EE"/>
          </a:p>
        </p:txBody>
      </p:sp>
    </p:spTree>
    <p:extLst>
      <p:ext uri="{BB962C8B-B14F-4D97-AF65-F5344CB8AC3E}">
        <p14:creationId xmlns:p14="http://schemas.microsoft.com/office/powerpoint/2010/main" val="2664378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F34EE04D-37A1-9F90-32F7-DE8DEF769D77}"/>
              </a:ext>
            </a:extLst>
          </p:cNvPr>
          <p:cNvSpPr>
            <a:spLocks noGrp="1" noRot="1" noChangeAspect="1" noChangeArrowheads="1" noTextEdit="1"/>
          </p:cNvSpPr>
          <p:nvPr>
            <p:ph type="sldImg"/>
          </p:nvPr>
        </p:nvSpPr>
        <p:spPr>
          <a:xfrm>
            <a:off x="377825" y="685800"/>
            <a:ext cx="6092825" cy="3427413"/>
          </a:xfrm>
          <a:ln/>
        </p:spPr>
      </p:sp>
      <p:sp>
        <p:nvSpPr>
          <p:cNvPr id="47107" name="Notes Placeholder 2">
            <a:extLst>
              <a:ext uri="{FF2B5EF4-FFF2-40B4-BE49-F238E27FC236}">
                <a16:creationId xmlns:a16="http://schemas.microsoft.com/office/drawing/2014/main" id="{A594F882-A3C0-D119-D798-406E2A6FA80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t-EE" altLang="et-EE"/>
          </a:p>
        </p:txBody>
      </p:sp>
      <p:sp>
        <p:nvSpPr>
          <p:cNvPr id="47108" name="Slide Number Placeholder 3">
            <a:extLst>
              <a:ext uri="{FF2B5EF4-FFF2-40B4-BE49-F238E27FC236}">
                <a16:creationId xmlns:a16="http://schemas.microsoft.com/office/drawing/2014/main" id="{57C89CBB-F30F-9ED7-2B64-8EC3E3DCD94C}"/>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StarSymbol" charset="0"/>
              <a:buNone/>
            </a:pPr>
            <a:fld id="{0DB76AA7-1FA1-4656-8523-0DF8CBAC02A0}" type="slidenum">
              <a:rPr lang="en-GB" altLang="et-EE" smtClean="0"/>
              <a:pPr>
                <a:spcBef>
                  <a:spcPct val="0"/>
                </a:spcBef>
                <a:buSzPct val="45000"/>
                <a:buFont typeface="StarSymbol" charset="0"/>
                <a:buNone/>
              </a:pPr>
              <a:t>22</a:t>
            </a:fld>
            <a:endParaRPr lang="en-GB" altLang="et-E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E742F-7158-9F79-BD49-E5A3B99656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t-EE"/>
          </a:p>
        </p:txBody>
      </p:sp>
      <p:sp>
        <p:nvSpPr>
          <p:cNvPr id="3" name="Subtitle 2">
            <a:extLst>
              <a:ext uri="{FF2B5EF4-FFF2-40B4-BE49-F238E27FC236}">
                <a16:creationId xmlns:a16="http://schemas.microsoft.com/office/drawing/2014/main" id="{52BF2D24-1AD4-FA1D-F558-FAA1F21328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t-EE"/>
          </a:p>
        </p:txBody>
      </p:sp>
      <p:sp>
        <p:nvSpPr>
          <p:cNvPr id="4" name="Date Placeholder 3">
            <a:extLst>
              <a:ext uri="{FF2B5EF4-FFF2-40B4-BE49-F238E27FC236}">
                <a16:creationId xmlns:a16="http://schemas.microsoft.com/office/drawing/2014/main" id="{DA48BDBF-23AE-698F-1E97-656A62EF8418}"/>
              </a:ext>
            </a:extLst>
          </p:cNvPr>
          <p:cNvSpPr>
            <a:spLocks noGrp="1"/>
          </p:cNvSpPr>
          <p:nvPr>
            <p:ph type="dt" sz="half" idx="10"/>
          </p:nvPr>
        </p:nvSpPr>
        <p:spPr/>
        <p:txBody>
          <a:bodyPr/>
          <a:lstStyle/>
          <a:p>
            <a:fld id="{59AAB786-B8FC-4E42-BBD1-48FB74E5B6A2}" type="datetimeFigureOut">
              <a:rPr lang="et-EE" smtClean="0"/>
              <a:t>15.03.2023</a:t>
            </a:fld>
            <a:endParaRPr lang="et-EE"/>
          </a:p>
        </p:txBody>
      </p:sp>
      <p:sp>
        <p:nvSpPr>
          <p:cNvPr id="5" name="Footer Placeholder 4">
            <a:extLst>
              <a:ext uri="{FF2B5EF4-FFF2-40B4-BE49-F238E27FC236}">
                <a16:creationId xmlns:a16="http://schemas.microsoft.com/office/drawing/2014/main" id="{A5E17C56-B29A-9460-8174-F201D378ED91}"/>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F0B8F861-DFD5-C690-4DEE-52C7E0B07092}"/>
              </a:ext>
            </a:extLst>
          </p:cNvPr>
          <p:cNvSpPr>
            <a:spLocks noGrp="1"/>
          </p:cNvSpPr>
          <p:nvPr>
            <p:ph type="sldNum" sz="quarter" idx="12"/>
          </p:nvPr>
        </p:nvSpPr>
        <p:spPr/>
        <p:txBody>
          <a:bodyPr/>
          <a:lstStyle/>
          <a:p>
            <a:fld id="{5C5B0B24-BE06-4CF1-AB64-30E757DA255F}" type="slidenum">
              <a:rPr lang="et-EE" smtClean="0"/>
              <a:t>‹#›</a:t>
            </a:fld>
            <a:endParaRPr lang="et-EE"/>
          </a:p>
        </p:txBody>
      </p:sp>
    </p:spTree>
    <p:extLst>
      <p:ext uri="{BB962C8B-B14F-4D97-AF65-F5344CB8AC3E}">
        <p14:creationId xmlns:p14="http://schemas.microsoft.com/office/powerpoint/2010/main" val="3139343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E3EC6-07ED-0461-D563-A0749E6DEE4B}"/>
              </a:ext>
            </a:extLst>
          </p:cNvPr>
          <p:cNvSpPr>
            <a:spLocks noGrp="1"/>
          </p:cNvSpPr>
          <p:nvPr>
            <p:ph type="title"/>
          </p:nvPr>
        </p:nvSpPr>
        <p:spPr/>
        <p:txBody>
          <a:bodyPr/>
          <a:lstStyle/>
          <a:p>
            <a:r>
              <a:rPr lang="en-US"/>
              <a:t>Click to edit Master title style</a:t>
            </a:r>
            <a:endParaRPr lang="et-EE"/>
          </a:p>
        </p:txBody>
      </p:sp>
      <p:sp>
        <p:nvSpPr>
          <p:cNvPr id="3" name="Vertical Text Placeholder 2">
            <a:extLst>
              <a:ext uri="{FF2B5EF4-FFF2-40B4-BE49-F238E27FC236}">
                <a16:creationId xmlns:a16="http://schemas.microsoft.com/office/drawing/2014/main" id="{19FFF38F-4EE9-B58B-CD4A-C037964714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CB4DF2FB-451C-732D-AE65-563295E174D3}"/>
              </a:ext>
            </a:extLst>
          </p:cNvPr>
          <p:cNvSpPr>
            <a:spLocks noGrp="1"/>
          </p:cNvSpPr>
          <p:nvPr>
            <p:ph type="dt" sz="half" idx="10"/>
          </p:nvPr>
        </p:nvSpPr>
        <p:spPr/>
        <p:txBody>
          <a:bodyPr/>
          <a:lstStyle/>
          <a:p>
            <a:fld id="{59AAB786-B8FC-4E42-BBD1-48FB74E5B6A2}" type="datetimeFigureOut">
              <a:rPr lang="et-EE" smtClean="0"/>
              <a:t>15.03.2023</a:t>
            </a:fld>
            <a:endParaRPr lang="et-EE"/>
          </a:p>
        </p:txBody>
      </p:sp>
      <p:sp>
        <p:nvSpPr>
          <p:cNvPr id="5" name="Footer Placeholder 4">
            <a:extLst>
              <a:ext uri="{FF2B5EF4-FFF2-40B4-BE49-F238E27FC236}">
                <a16:creationId xmlns:a16="http://schemas.microsoft.com/office/drawing/2014/main" id="{8820540E-5FAD-7938-85C0-BCD6B076F727}"/>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9292D95B-81B6-F52D-6D51-7CD8ACEFC755}"/>
              </a:ext>
            </a:extLst>
          </p:cNvPr>
          <p:cNvSpPr>
            <a:spLocks noGrp="1"/>
          </p:cNvSpPr>
          <p:nvPr>
            <p:ph type="sldNum" sz="quarter" idx="12"/>
          </p:nvPr>
        </p:nvSpPr>
        <p:spPr/>
        <p:txBody>
          <a:bodyPr/>
          <a:lstStyle/>
          <a:p>
            <a:fld id="{5C5B0B24-BE06-4CF1-AB64-30E757DA255F}" type="slidenum">
              <a:rPr lang="et-EE" smtClean="0"/>
              <a:t>‹#›</a:t>
            </a:fld>
            <a:endParaRPr lang="et-EE"/>
          </a:p>
        </p:txBody>
      </p:sp>
    </p:spTree>
    <p:extLst>
      <p:ext uri="{BB962C8B-B14F-4D97-AF65-F5344CB8AC3E}">
        <p14:creationId xmlns:p14="http://schemas.microsoft.com/office/powerpoint/2010/main" val="2151376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3B0EA3-B62B-A175-FC2F-CC41085FAB6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t-EE"/>
          </a:p>
        </p:txBody>
      </p:sp>
      <p:sp>
        <p:nvSpPr>
          <p:cNvPr id="3" name="Vertical Text Placeholder 2">
            <a:extLst>
              <a:ext uri="{FF2B5EF4-FFF2-40B4-BE49-F238E27FC236}">
                <a16:creationId xmlns:a16="http://schemas.microsoft.com/office/drawing/2014/main" id="{2DF99EBA-8F1C-5D7B-AC69-8D801D037A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66DDF163-5931-F458-74C8-5B94DD4CBD75}"/>
              </a:ext>
            </a:extLst>
          </p:cNvPr>
          <p:cNvSpPr>
            <a:spLocks noGrp="1"/>
          </p:cNvSpPr>
          <p:nvPr>
            <p:ph type="dt" sz="half" idx="10"/>
          </p:nvPr>
        </p:nvSpPr>
        <p:spPr/>
        <p:txBody>
          <a:bodyPr/>
          <a:lstStyle/>
          <a:p>
            <a:fld id="{59AAB786-B8FC-4E42-BBD1-48FB74E5B6A2}" type="datetimeFigureOut">
              <a:rPr lang="et-EE" smtClean="0"/>
              <a:t>15.03.2023</a:t>
            </a:fld>
            <a:endParaRPr lang="et-EE"/>
          </a:p>
        </p:txBody>
      </p:sp>
      <p:sp>
        <p:nvSpPr>
          <p:cNvPr id="5" name="Footer Placeholder 4">
            <a:extLst>
              <a:ext uri="{FF2B5EF4-FFF2-40B4-BE49-F238E27FC236}">
                <a16:creationId xmlns:a16="http://schemas.microsoft.com/office/drawing/2014/main" id="{7F94BCC3-58B0-8370-760D-54E6B9CB6D3F}"/>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953EF3A3-CFDE-A127-F441-4CE6C21E1044}"/>
              </a:ext>
            </a:extLst>
          </p:cNvPr>
          <p:cNvSpPr>
            <a:spLocks noGrp="1"/>
          </p:cNvSpPr>
          <p:nvPr>
            <p:ph type="sldNum" sz="quarter" idx="12"/>
          </p:nvPr>
        </p:nvSpPr>
        <p:spPr/>
        <p:txBody>
          <a:bodyPr/>
          <a:lstStyle/>
          <a:p>
            <a:fld id="{5C5B0B24-BE06-4CF1-AB64-30E757DA255F}" type="slidenum">
              <a:rPr lang="et-EE" smtClean="0"/>
              <a:t>‹#›</a:t>
            </a:fld>
            <a:endParaRPr lang="et-EE"/>
          </a:p>
        </p:txBody>
      </p:sp>
    </p:spTree>
    <p:extLst>
      <p:ext uri="{BB962C8B-B14F-4D97-AF65-F5344CB8AC3E}">
        <p14:creationId xmlns:p14="http://schemas.microsoft.com/office/powerpoint/2010/main" val="2758173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84B5B-E6C7-FFF3-9E68-953FF9E2049F}"/>
              </a:ext>
            </a:extLst>
          </p:cNvPr>
          <p:cNvSpPr>
            <a:spLocks noGrp="1"/>
          </p:cNvSpPr>
          <p:nvPr>
            <p:ph type="title"/>
          </p:nvPr>
        </p:nvSpPr>
        <p:spPr/>
        <p:txBody>
          <a:bodyPr/>
          <a:lstStyle/>
          <a:p>
            <a:r>
              <a:rPr lang="en-US"/>
              <a:t>Click to edit Master title style</a:t>
            </a:r>
            <a:endParaRPr lang="et-EE"/>
          </a:p>
        </p:txBody>
      </p:sp>
      <p:sp>
        <p:nvSpPr>
          <p:cNvPr id="3" name="Content Placeholder 2">
            <a:extLst>
              <a:ext uri="{FF2B5EF4-FFF2-40B4-BE49-F238E27FC236}">
                <a16:creationId xmlns:a16="http://schemas.microsoft.com/office/drawing/2014/main" id="{E771E17F-DE49-C714-9EC6-D7BAA3CDA0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966BE852-9C86-DDC4-A79F-58D3B1F3C884}"/>
              </a:ext>
            </a:extLst>
          </p:cNvPr>
          <p:cNvSpPr>
            <a:spLocks noGrp="1"/>
          </p:cNvSpPr>
          <p:nvPr>
            <p:ph type="dt" sz="half" idx="10"/>
          </p:nvPr>
        </p:nvSpPr>
        <p:spPr/>
        <p:txBody>
          <a:bodyPr/>
          <a:lstStyle/>
          <a:p>
            <a:fld id="{59AAB786-B8FC-4E42-BBD1-48FB74E5B6A2}" type="datetimeFigureOut">
              <a:rPr lang="et-EE" smtClean="0"/>
              <a:t>15.03.2023</a:t>
            </a:fld>
            <a:endParaRPr lang="et-EE"/>
          </a:p>
        </p:txBody>
      </p:sp>
      <p:sp>
        <p:nvSpPr>
          <p:cNvPr id="5" name="Footer Placeholder 4">
            <a:extLst>
              <a:ext uri="{FF2B5EF4-FFF2-40B4-BE49-F238E27FC236}">
                <a16:creationId xmlns:a16="http://schemas.microsoft.com/office/drawing/2014/main" id="{43AE69C8-7F9E-255B-2CC7-D2E774080EDA}"/>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7E80A6E6-076B-DA31-28A5-D78B41F6C7DF}"/>
              </a:ext>
            </a:extLst>
          </p:cNvPr>
          <p:cNvSpPr>
            <a:spLocks noGrp="1"/>
          </p:cNvSpPr>
          <p:nvPr>
            <p:ph type="sldNum" sz="quarter" idx="12"/>
          </p:nvPr>
        </p:nvSpPr>
        <p:spPr/>
        <p:txBody>
          <a:bodyPr/>
          <a:lstStyle/>
          <a:p>
            <a:fld id="{5C5B0B24-BE06-4CF1-AB64-30E757DA255F}" type="slidenum">
              <a:rPr lang="et-EE" smtClean="0"/>
              <a:t>‹#›</a:t>
            </a:fld>
            <a:endParaRPr lang="et-EE"/>
          </a:p>
        </p:txBody>
      </p:sp>
    </p:spTree>
    <p:extLst>
      <p:ext uri="{BB962C8B-B14F-4D97-AF65-F5344CB8AC3E}">
        <p14:creationId xmlns:p14="http://schemas.microsoft.com/office/powerpoint/2010/main" val="229267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FAAB7-16E7-4B3B-765B-CE20C9C2C5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t-EE"/>
          </a:p>
        </p:txBody>
      </p:sp>
      <p:sp>
        <p:nvSpPr>
          <p:cNvPr id="3" name="Text Placeholder 2">
            <a:extLst>
              <a:ext uri="{FF2B5EF4-FFF2-40B4-BE49-F238E27FC236}">
                <a16:creationId xmlns:a16="http://schemas.microsoft.com/office/drawing/2014/main" id="{E806519E-DB6D-790C-1640-85597DA6F6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9EEE05-142E-DD8D-A1FC-9439C689B464}"/>
              </a:ext>
            </a:extLst>
          </p:cNvPr>
          <p:cNvSpPr>
            <a:spLocks noGrp="1"/>
          </p:cNvSpPr>
          <p:nvPr>
            <p:ph type="dt" sz="half" idx="10"/>
          </p:nvPr>
        </p:nvSpPr>
        <p:spPr/>
        <p:txBody>
          <a:bodyPr/>
          <a:lstStyle/>
          <a:p>
            <a:fld id="{59AAB786-B8FC-4E42-BBD1-48FB74E5B6A2}" type="datetimeFigureOut">
              <a:rPr lang="et-EE" smtClean="0"/>
              <a:t>15.03.2023</a:t>
            </a:fld>
            <a:endParaRPr lang="et-EE"/>
          </a:p>
        </p:txBody>
      </p:sp>
      <p:sp>
        <p:nvSpPr>
          <p:cNvPr id="5" name="Footer Placeholder 4">
            <a:extLst>
              <a:ext uri="{FF2B5EF4-FFF2-40B4-BE49-F238E27FC236}">
                <a16:creationId xmlns:a16="http://schemas.microsoft.com/office/drawing/2014/main" id="{EB37E1B9-79CA-70F7-EEBE-6F933C907CA0}"/>
              </a:ext>
            </a:extLst>
          </p:cNvPr>
          <p:cNvSpPr>
            <a:spLocks noGrp="1"/>
          </p:cNvSpPr>
          <p:nvPr>
            <p:ph type="ftr" sz="quarter" idx="11"/>
          </p:nvPr>
        </p:nvSpPr>
        <p:spPr/>
        <p:txBody>
          <a:bodyPr/>
          <a:lstStyle/>
          <a:p>
            <a:endParaRPr lang="et-EE"/>
          </a:p>
        </p:txBody>
      </p:sp>
      <p:sp>
        <p:nvSpPr>
          <p:cNvPr id="6" name="Slide Number Placeholder 5">
            <a:extLst>
              <a:ext uri="{FF2B5EF4-FFF2-40B4-BE49-F238E27FC236}">
                <a16:creationId xmlns:a16="http://schemas.microsoft.com/office/drawing/2014/main" id="{8C3E66D7-E13B-5F5C-4D25-308C941BF3FF}"/>
              </a:ext>
            </a:extLst>
          </p:cNvPr>
          <p:cNvSpPr>
            <a:spLocks noGrp="1"/>
          </p:cNvSpPr>
          <p:nvPr>
            <p:ph type="sldNum" sz="quarter" idx="12"/>
          </p:nvPr>
        </p:nvSpPr>
        <p:spPr/>
        <p:txBody>
          <a:bodyPr/>
          <a:lstStyle/>
          <a:p>
            <a:fld id="{5C5B0B24-BE06-4CF1-AB64-30E757DA255F}" type="slidenum">
              <a:rPr lang="et-EE" smtClean="0"/>
              <a:t>‹#›</a:t>
            </a:fld>
            <a:endParaRPr lang="et-EE"/>
          </a:p>
        </p:txBody>
      </p:sp>
    </p:spTree>
    <p:extLst>
      <p:ext uri="{BB962C8B-B14F-4D97-AF65-F5344CB8AC3E}">
        <p14:creationId xmlns:p14="http://schemas.microsoft.com/office/powerpoint/2010/main" val="2714751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66323-F431-6850-E05C-4631A78E2237}"/>
              </a:ext>
            </a:extLst>
          </p:cNvPr>
          <p:cNvSpPr>
            <a:spLocks noGrp="1"/>
          </p:cNvSpPr>
          <p:nvPr>
            <p:ph type="title"/>
          </p:nvPr>
        </p:nvSpPr>
        <p:spPr/>
        <p:txBody>
          <a:bodyPr/>
          <a:lstStyle/>
          <a:p>
            <a:r>
              <a:rPr lang="en-US"/>
              <a:t>Click to edit Master title style</a:t>
            </a:r>
            <a:endParaRPr lang="et-EE"/>
          </a:p>
        </p:txBody>
      </p:sp>
      <p:sp>
        <p:nvSpPr>
          <p:cNvPr id="3" name="Content Placeholder 2">
            <a:extLst>
              <a:ext uri="{FF2B5EF4-FFF2-40B4-BE49-F238E27FC236}">
                <a16:creationId xmlns:a16="http://schemas.microsoft.com/office/drawing/2014/main" id="{11EDB510-1836-82EC-713B-E22CEC6034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a:extLst>
              <a:ext uri="{FF2B5EF4-FFF2-40B4-BE49-F238E27FC236}">
                <a16:creationId xmlns:a16="http://schemas.microsoft.com/office/drawing/2014/main" id="{95725826-83D5-44CC-1FC6-E6A140AD8D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4">
            <a:extLst>
              <a:ext uri="{FF2B5EF4-FFF2-40B4-BE49-F238E27FC236}">
                <a16:creationId xmlns:a16="http://schemas.microsoft.com/office/drawing/2014/main" id="{FA80AB62-9B88-5F70-C51E-15EDE47A0844}"/>
              </a:ext>
            </a:extLst>
          </p:cNvPr>
          <p:cNvSpPr>
            <a:spLocks noGrp="1"/>
          </p:cNvSpPr>
          <p:nvPr>
            <p:ph type="dt" sz="half" idx="10"/>
          </p:nvPr>
        </p:nvSpPr>
        <p:spPr/>
        <p:txBody>
          <a:bodyPr/>
          <a:lstStyle/>
          <a:p>
            <a:fld id="{59AAB786-B8FC-4E42-BBD1-48FB74E5B6A2}" type="datetimeFigureOut">
              <a:rPr lang="et-EE" smtClean="0"/>
              <a:t>15.03.2023</a:t>
            </a:fld>
            <a:endParaRPr lang="et-EE"/>
          </a:p>
        </p:txBody>
      </p:sp>
      <p:sp>
        <p:nvSpPr>
          <p:cNvPr id="6" name="Footer Placeholder 5">
            <a:extLst>
              <a:ext uri="{FF2B5EF4-FFF2-40B4-BE49-F238E27FC236}">
                <a16:creationId xmlns:a16="http://schemas.microsoft.com/office/drawing/2014/main" id="{7A36FBF3-D58E-2CC2-8C4D-702A3910451A}"/>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275ABAD7-1D9B-9D22-547C-EECD45E2E1B1}"/>
              </a:ext>
            </a:extLst>
          </p:cNvPr>
          <p:cNvSpPr>
            <a:spLocks noGrp="1"/>
          </p:cNvSpPr>
          <p:nvPr>
            <p:ph type="sldNum" sz="quarter" idx="12"/>
          </p:nvPr>
        </p:nvSpPr>
        <p:spPr/>
        <p:txBody>
          <a:bodyPr/>
          <a:lstStyle/>
          <a:p>
            <a:fld id="{5C5B0B24-BE06-4CF1-AB64-30E757DA255F}" type="slidenum">
              <a:rPr lang="et-EE" smtClean="0"/>
              <a:t>‹#›</a:t>
            </a:fld>
            <a:endParaRPr lang="et-EE"/>
          </a:p>
        </p:txBody>
      </p:sp>
    </p:spTree>
    <p:extLst>
      <p:ext uri="{BB962C8B-B14F-4D97-AF65-F5344CB8AC3E}">
        <p14:creationId xmlns:p14="http://schemas.microsoft.com/office/powerpoint/2010/main" val="4095497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5A197-ACB9-9883-1B6E-5681575C4E08}"/>
              </a:ext>
            </a:extLst>
          </p:cNvPr>
          <p:cNvSpPr>
            <a:spLocks noGrp="1"/>
          </p:cNvSpPr>
          <p:nvPr>
            <p:ph type="title"/>
          </p:nvPr>
        </p:nvSpPr>
        <p:spPr>
          <a:xfrm>
            <a:off x="839788" y="365125"/>
            <a:ext cx="10515600" cy="1325563"/>
          </a:xfrm>
        </p:spPr>
        <p:txBody>
          <a:bodyPr/>
          <a:lstStyle/>
          <a:p>
            <a:r>
              <a:rPr lang="en-US"/>
              <a:t>Click to edit Master title style</a:t>
            </a:r>
            <a:endParaRPr lang="et-EE"/>
          </a:p>
        </p:txBody>
      </p:sp>
      <p:sp>
        <p:nvSpPr>
          <p:cNvPr id="3" name="Text Placeholder 2">
            <a:extLst>
              <a:ext uri="{FF2B5EF4-FFF2-40B4-BE49-F238E27FC236}">
                <a16:creationId xmlns:a16="http://schemas.microsoft.com/office/drawing/2014/main" id="{B2CFFE75-4F5C-02EB-7E24-D10C95BD20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A99BC6-B4BC-BBC5-5F15-02F4DD1F03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a:extLst>
              <a:ext uri="{FF2B5EF4-FFF2-40B4-BE49-F238E27FC236}">
                <a16:creationId xmlns:a16="http://schemas.microsoft.com/office/drawing/2014/main" id="{30BDCCAC-5AFB-FB73-B465-32AB1D6877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E06716-4BFC-1001-E427-0A47493EE3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6">
            <a:extLst>
              <a:ext uri="{FF2B5EF4-FFF2-40B4-BE49-F238E27FC236}">
                <a16:creationId xmlns:a16="http://schemas.microsoft.com/office/drawing/2014/main" id="{A456154B-9817-62E5-5198-541FCE29CA0A}"/>
              </a:ext>
            </a:extLst>
          </p:cNvPr>
          <p:cNvSpPr>
            <a:spLocks noGrp="1"/>
          </p:cNvSpPr>
          <p:nvPr>
            <p:ph type="dt" sz="half" idx="10"/>
          </p:nvPr>
        </p:nvSpPr>
        <p:spPr/>
        <p:txBody>
          <a:bodyPr/>
          <a:lstStyle/>
          <a:p>
            <a:fld id="{59AAB786-B8FC-4E42-BBD1-48FB74E5B6A2}" type="datetimeFigureOut">
              <a:rPr lang="et-EE" smtClean="0"/>
              <a:t>15.03.2023</a:t>
            </a:fld>
            <a:endParaRPr lang="et-EE"/>
          </a:p>
        </p:txBody>
      </p:sp>
      <p:sp>
        <p:nvSpPr>
          <p:cNvPr id="8" name="Footer Placeholder 7">
            <a:extLst>
              <a:ext uri="{FF2B5EF4-FFF2-40B4-BE49-F238E27FC236}">
                <a16:creationId xmlns:a16="http://schemas.microsoft.com/office/drawing/2014/main" id="{34347BE2-18B6-84FA-C009-E32F88114318}"/>
              </a:ext>
            </a:extLst>
          </p:cNvPr>
          <p:cNvSpPr>
            <a:spLocks noGrp="1"/>
          </p:cNvSpPr>
          <p:nvPr>
            <p:ph type="ftr" sz="quarter" idx="11"/>
          </p:nvPr>
        </p:nvSpPr>
        <p:spPr/>
        <p:txBody>
          <a:bodyPr/>
          <a:lstStyle/>
          <a:p>
            <a:endParaRPr lang="et-EE"/>
          </a:p>
        </p:txBody>
      </p:sp>
      <p:sp>
        <p:nvSpPr>
          <p:cNvPr id="9" name="Slide Number Placeholder 8">
            <a:extLst>
              <a:ext uri="{FF2B5EF4-FFF2-40B4-BE49-F238E27FC236}">
                <a16:creationId xmlns:a16="http://schemas.microsoft.com/office/drawing/2014/main" id="{E421F6C2-A226-8247-B9C1-DC0928CF0D1B}"/>
              </a:ext>
            </a:extLst>
          </p:cNvPr>
          <p:cNvSpPr>
            <a:spLocks noGrp="1"/>
          </p:cNvSpPr>
          <p:nvPr>
            <p:ph type="sldNum" sz="quarter" idx="12"/>
          </p:nvPr>
        </p:nvSpPr>
        <p:spPr/>
        <p:txBody>
          <a:bodyPr/>
          <a:lstStyle/>
          <a:p>
            <a:fld id="{5C5B0B24-BE06-4CF1-AB64-30E757DA255F}" type="slidenum">
              <a:rPr lang="et-EE" smtClean="0"/>
              <a:t>‹#›</a:t>
            </a:fld>
            <a:endParaRPr lang="et-EE"/>
          </a:p>
        </p:txBody>
      </p:sp>
    </p:spTree>
    <p:extLst>
      <p:ext uri="{BB962C8B-B14F-4D97-AF65-F5344CB8AC3E}">
        <p14:creationId xmlns:p14="http://schemas.microsoft.com/office/powerpoint/2010/main" val="3563331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06512-2F06-06CA-0239-E8E2FD9B9E06}"/>
              </a:ext>
            </a:extLst>
          </p:cNvPr>
          <p:cNvSpPr>
            <a:spLocks noGrp="1"/>
          </p:cNvSpPr>
          <p:nvPr>
            <p:ph type="title"/>
          </p:nvPr>
        </p:nvSpPr>
        <p:spPr/>
        <p:txBody>
          <a:bodyPr/>
          <a:lstStyle/>
          <a:p>
            <a:r>
              <a:rPr lang="en-US"/>
              <a:t>Click to edit Master title style</a:t>
            </a:r>
            <a:endParaRPr lang="et-EE"/>
          </a:p>
        </p:txBody>
      </p:sp>
      <p:sp>
        <p:nvSpPr>
          <p:cNvPr id="3" name="Date Placeholder 2">
            <a:extLst>
              <a:ext uri="{FF2B5EF4-FFF2-40B4-BE49-F238E27FC236}">
                <a16:creationId xmlns:a16="http://schemas.microsoft.com/office/drawing/2014/main" id="{EF0130DA-65D6-280B-48B5-412C1C4797C2}"/>
              </a:ext>
            </a:extLst>
          </p:cNvPr>
          <p:cNvSpPr>
            <a:spLocks noGrp="1"/>
          </p:cNvSpPr>
          <p:nvPr>
            <p:ph type="dt" sz="half" idx="10"/>
          </p:nvPr>
        </p:nvSpPr>
        <p:spPr/>
        <p:txBody>
          <a:bodyPr/>
          <a:lstStyle/>
          <a:p>
            <a:fld id="{59AAB786-B8FC-4E42-BBD1-48FB74E5B6A2}" type="datetimeFigureOut">
              <a:rPr lang="et-EE" smtClean="0"/>
              <a:t>15.03.2023</a:t>
            </a:fld>
            <a:endParaRPr lang="et-EE"/>
          </a:p>
        </p:txBody>
      </p:sp>
      <p:sp>
        <p:nvSpPr>
          <p:cNvPr id="4" name="Footer Placeholder 3">
            <a:extLst>
              <a:ext uri="{FF2B5EF4-FFF2-40B4-BE49-F238E27FC236}">
                <a16:creationId xmlns:a16="http://schemas.microsoft.com/office/drawing/2014/main" id="{4079F76D-C75A-6A8E-D840-AD82159C6DA6}"/>
              </a:ext>
            </a:extLst>
          </p:cNvPr>
          <p:cNvSpPr>
            <a:spLocks noGrp="1"/>
          </p:cNvSpPr>
          <p:nvPr>
            <p:ph type="ftr" sz="quarter" idx="11"/>
          </p:nvPr>
        </p:nvSpPr>
        <p:spPr/>
        <p:txBody>
          <a:bodyPr/>
          <a:lstStyle/>
          <a:p>
            <a:endParaRPr lang="et-EE"/>
          </a:p>
        </p:txBody>
      </p:sp>
      <p:sp>
        <p:nvSpPr>
          <p:cNvPr id="5" name="Slide Number Placeholder 4">
            <a:extLst>
              <a:ext uri="{FF2B5EF4-FFF2-40B4-BE49-F238E27FC236}">
                <a16:creationId xmlns:a16="http://schemas.microsoft.com/office/drawing/2014/main" id="{971367C4-D932-9134-64F7-6BB5A17F85C7}"/>
              </a:ext>
            </a:extLst>
          </p:cNvPr>
          <p:cNvSpPr>
            <a:spLocks noGrp="1"/>
          </p:cNvSpPr>
          <p:nvPr>
            <p:ph type="sldNum" sz="quarter" idx="12"/>
          </p:nvPr>
        </p:nvSpPr>
        <p:spPr/>
        <p:txBody>
          <a:bodyPr/>
          <a:lstStyle/>
          <a:p>
            <a:fld id="{5C5B0B24-BE06-4CF1-AB64-30E757DA255F}" type="slidenum">
              <a:rPr lang="et-EE" smtClean="0"/>
              <a:t>‹#›</a:t>
            </a:fld>
            <a:endParaRPr lang="et-EE"/>
          </a:p>
        </p:txBody>
      </p:sp>
    </p:spTree>
    <p:extLst>
      <p:ext uri="{BB962C8B-B14F-4D97-AF65-F5344CB8AC3E}">
        <p14:creationId xmlns:p14="http://schemas.microsoft.com/office/powerpoint/2010/main" val="3568592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363474-2EBE-A01F-17D6-DAAB50A66290}"/>
              </a:ext>
            </a:extLst>
          </p:cNvPr>
          <p:cNvSpPr>
            <a:spLocks noGrp="1"/>
          </p:cNvSpPr>
          <p:nvPr>
            <p:ph type="dt" sz="half" idx="10"/>
          </p:nvPr>
        </p:nvSpPr>
        <p:spPr/>
        <p:txBody>
          <a:bodyPr/>
          <a:lstStyle/>
          <a:p>
            <a:fld id="{59AAB786-B8FC-4E42-BBD1-48FB74E5B6A2}" type="datetimeFigureOut">
              <a:rPr lang="et-EE" smtClean="0"/>
              <a:t>15.03.2023</a:t>
            </a:fld>
            <a:endParaRPr lang="et-EE"/>
          </a:p>
        </p:txBody>
      </p:sp>
      <p:sp>
        <p:nvSpPr>
          <p:cNvPr id="3" name="Footer Placeholder 2">
            <a:extLst>
              <a:ext uri="{FF2B5EF4-FFF2-40B4-BE49-F238E27FC236}">
                <a16:creationId xmlns:a16="http://schemas.microsoft.com/office/drawing/2014/main" id="{4FCFF2D5-71F8-FB7C-2372-34D483DCA32C}"/>
              </a:ext>
            </a:extLst>
          </p:cNvPr>
          <p:cNvSpPr>
            <a:spLocks noGrp="1"/>
          </p:cNvSpPr>
          <p:nvPr>
            <p:ph type="ftr" sz="quarter" idx="11"/>
          </p:nvPr>
        </p:nvSpPr>
        <p:spPr/>
        <p:txBody>
          <a:bodyPr/>
          <a:lstStyle/>
          <a:p>
            <a:endParaRPr lang="et-EE"/>
          </a:p>
        </p:txBody>
      </p:sp>
      <p:sp>
        <p:nvSpPr>
          <p:cNvPr id="4" name="Slide Number Placeholder 3">
            <a:extLst>
              <a:ext uri="{FF2B5EF4-FFF2-40B4-BE49-F238E27FC236}">
                <a16:creationId xmlns:a16="http://schemas.microsoft.com/office/drawing/2014/main" id="{8EC98E70-22BF-B0EC-E20E-9754796ECD5E}"/>
              </a:ext>
            </a:extLst>
          </p:cNvPr>
          <p:cNvSpPr>
            <a:spLocks noGrp="1"/>
          </p:cNvSpPr>
          <p:nvPr>
            <p:ph type="sldNum" sz="quarter" idx="12"/>
          </p:nvPr>
        </p:nvSpPr>
        <p:spPr/>
        <p:txBody>
          <a:bodyPr/>
          <a:lstStyle/>
          <a:p>
            <a:fld id="{5C5B0B24-BE06-4CF1-AB64-30E757DA255F}" type="slidenum">
              <a:rPr lang="et-EE" smtClean="0"/>
              <a:t>‹#›</a:t>
            </a:fld>
            <a:endParaRPr lang="et-EE"/>
          </a:p>
        </p:txBody>
      </p:sp>
    </p:spTree>
    <p:extLst>
      <p:ext uri="{BB962C8B-B14F-4D97-AF65-F5344CB8AC3E}">
        <p14:creationId xmlns:p14="http://schemas.microsoft.com/office/powerpoint/2010/main" val="930327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4E2D5-AA13-0AB6-67E2-D6351C1940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Content Placeholder 2">
            <a:extLst>
              <a:ext uri="{FF2B5EF4-FFF2-40B4-BE49-F238E27FC236}">
                <a16:creationId xmlns:a16="http://schemas.microsoft.com/office/drawing/2014/main" id="{CAF76A2E-C513-AB5D-FE9D-60C9BDB444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a:extLst>
              <a:ext uri="{FF2B5EF4-FFF2-40B4-BE49-F238E27FC236}">
                <a16:creationId xmlns:a16="http://schemas.microsoft.com/office/drawing/2014/main" id="{B7E24C0B-E0C9-B508-DAF7-9E0685068F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1921B8-0D48-4BFA-E6D8-83D4C46AD045}"/>
              </a:ext>
            </a:extLst>
          </p:cNvPr>
          <p:cNvSpPr>
            <a:spLocks noGrp="1"/>
          </p:cNvSpPr>
          <p:nvPr>
            <p:ph type="dt" sz="half" idx="10"/>
          </p:nvPr>
        </p:nvSpPr>
        <p:spPr/>
        <p:txBody>
          <a:bodyPr/>
          <a:lstStyle/>
          <a:p>
            <a:fld id="{59AAB786-B8FC-4E42-BBD1-48FB74E5B6A2}" type="datetimeFigureOut">
              <a:rPr lang="et-EE" smtClean="0"/>
              <a:t>15.03.2023</a:t>
            </a:fld>
            <a:endParaRPr lang="et-EE"/>
          </a:p>
        </p:txBody>
      </p:sp>
      <p:sp>
        <p:nvSpPr>
          <p:cNvPr id="6" name="Footer Placeholder 5">
            <a:extLst>
              <a:ext uri="{FF2B5EF4-FFF2-40B4-BE49-F238E27FC236}">
                <a16:creationId xmlns:a16="http://schemas.microsoft.com/office/drawing/2014/main" id="{883958EE-2EA9-BE83-26AF-F6E94D7B1BB0}"/>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3074855F-2644-7E5D-24B4-74B2600C443F}"/>
              </a:ext>
            </a:extLst>
          </p:cNvPr>
          <p:cNvSpPr>
            <a:spLocks noGrp="1"/>
          </p:cNvSpPr>
          <p:nvPr>
            <p:ph type="sldNum" sz="quarter" idx="12"/>
          </p:nvPr>
        </p:nvSpPr>
        <p:spPr/>
        <p:txBody>
          <a:bodyPr/>
          <a:lstStyle/>
          <a:p>
            <a:fld id="{5C5B0B24-BE06-4CF1-AB64-30E757DA255F}" type="slidenum">
              <a:rPr lang="et-EE" smtClean="0"/>
              <a:t>‹#›</a:t>
            </a:fld>
            <a:endParaRPr lang="et-EE"/>
          </a:p>
        </p:txBody>
      </p:sp>
    </p:spTree>
    <p:extLst>
      <p:ext uri="{BB962C8B-B14F-4D97-AF65-F5344CB8AC3E}">
        <p14:creationId xmlns:p14="http://schemas.microsoft.com/office/powerpoint/2010/main" val="1630238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072FE-F1D2-6027-3320-D2291BFCEC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t-EE"/>
          </a:p>
        </p:txBody>
      </p:sp>
      <p:sp>
        <p:nvSpPr>
          <p:cNvPr id="3" name="Picture Placeholder 2">
            <a:extLst>
              <a:ext uri="{FF2B5EF4-FFF2-40B4-BE49-F238E27FC236}">
                <a16:creationId xmlns:a16="http://schemas.microsoft.com/office/drawing/2014/main" id="{4D497ABA-E0C1-64CA-8816-B88AF04D4C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xt Placeholder 3">
            <a:extLst>
              <a:ext uri="{FF2B5EF4-FFF2-40B4-BE49-F238E27FC236}">
                <a16:creationId xmlns:a16="http://schemas.microsoft.com/office/drawing/2014/main" id="{63A793E0-514D-40D2-DED3-339B9F676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9E98B0-C357-0BFE-106B-022DA0FA7E3A}"/>
              </a:ext>
            </a:extLst>
          </p:cNvPr>
          <p:cNvSpPr>
            <a:spLocks noGrp="1"/>
          </p:cNvSpPr>
          <p:nvPr>
            <p:ph type="dt" sz="half" idx="10"/>
          </p:nvPr>
        </p:nvSpPr>
        <p:spPr/>
        <p:txBody>
          <a:bodyPr/>
          <a:lstStyle/>
          <a:p>
            <a:fld id="{59AAB786-B8FC-4E42-BBD1-48FB74E5B6A2}" type="datetimeFigureOut">
              <a:rPr lang="et-EE" smtClean="0"/>
              <a:t>15.03.2023</a:t>
            </a:fld>
            <a:endParaRPr lang="et-EE"/>
          </a:p>
        </p:txBody>
      </p:sp>
      <p:sp>
        <p:nvSpPr>
          <p:cNvPr id="6" name="Footer Placeholder 5">
            <a:extLst>
              <a:ext uri="{FF2B5EF4-FFF2-40B4-BE49-F238E27FC236}">
                <a16:creationId xmlns:a16="http://schemas.microsoft.com/office/drawing/2014/main" id="{95316D93-DFF5-486B-F9BF-697576DDEE2B}"/>
              </a:ext>
            </a:extLst>
          </p:cNvPr>
          <p:cNvSpPr>
            <a:spLocks noGrp="1"/>
          </p:cNvSpPr>
          <p:nvPr>
            <p:ph type="ftr" sz="quarter" idx="11"/>
          </p:nvPr>
        </p:nvSpPr>
        <p:spPr/>
        <p:txBody>
          <a:bodyPr/>
          <a:lstStyle/>
          <a:p>
            <a:endParaRPr lang="et-EE"/>
          </a:p>
        </p:txBody>
      </p:sp>
      <p:sp>
        <p:nvSpPr>
          <p:cNvPr id="7" name="Slide Number Placeholder 6">
            <a:extLst>
              <a:ext uri="{FF2B5EF4-FFF2-40B4-BE49-F238E27FC236}">
                <a16:creationId xmlns:a16="http://schemas.microsoft.com/office/drawing/2014/main" id="{483D0246-D1A2-FD23-3079-4A6810B1B5C2}"/>
              </a:ext>
            </a:extLst>
          </p:cNvPr>
          <p:cNvSpPr>
            <a:spLocks noGrp="1"/>
          </p:cNvSpPr>
          <p:nvPr>
            <p:ph type="sldNum" sz="quarter" idx="12"/>
          </p:nvPr>
        </p:nvSpPr>
        <p:spPr/>
        <p:txBody>
          <a:bodyPr/>
          <a:lstStyle/>
          <a:p>
            <a:fld id="{5C5B0B24-BE06-4CF1-AB64-30E757DA255F}" type="slidenum">
              <a:rPr lang="et-EE" smtClean="0"/>
              <a:t>‹#›</a:t>
            </a:fld>
            <a:endParaRPr lang="et-EE"/>
          </a:p>
        </p:txBody>
      </p:sp>
    </p:spTree>
    <p:extLst>
      <p:ext uri="{BB962C8B-B14F-4D97-AF65-F5344CB8AC3E}">
        <p14:creationId xmlns:p14="http://schemas.microsoft.com/office/powerpoint/2010/main" val="195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4C1C3D-604D-E49D-3FF9-79C8A50A00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t-EE"/>
          </a:p>
        </p:txBody>
      </p:sp>
      <p:sp>
        <p:nvSpPr>
          <p:cNvPr id="3" name="Text Placeholder 2">
            <a:extLst>
              <a:ext uri="{FF2B5EF4-FFF2-40B4-BE49-F238E27FC236}">
                <a16:creationId xmlns:a16="http://schemas.microsoft.com/office/drawing/2014/main" id="{430AF338-BED4-1083-26BA-A08A587AE8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FDB49D5B-A7A1-3742-4EA5-3B77427C47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AAB786-B8FC-4E42-BBD1-48FB74E5B6A2}" type="datetimeFigureOut">
              <a:rPr lang="et-EE" smtClean="0"/>
              <a:t>15.03.2023</a:t>
            </a:fld>
            <a:endParaRPr lang="et-EE"/>
          </a:p>
        </p:txBody>
      </p:sp>
      <p:sp>
        <p:nvSpPr>
          <p:cNvPr id="5" name="Footer Placeholder 4">
            <a:extLst>
              <a:ext uri="{FF2B5EF4-FFF2-40B4-BE49-F238E27FC236}">
                <a16:creationId xmlns:a16="http://schemas.microsoft.com/office/drawing/2014/main" id="{B291E306-E902-911C-32AE-6621EA72B9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ide Number Placeholder 5">
            <a:extLst>
              <a:ext uri="{FF2B5EF4-FFF2-40B4-BE49-F238E27FC236}">
                <a16:creationId xmlns:a16="http://schemas.microsoft.com/office/drawing/2014/main" id="{1F193C09-793E-ED1D-6C57-CC4111B579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5B0B24-BE06-4CF1-AB64-30E757DA255F}" type="slidenum">
              <a:rPr lang="et-EE" smtClean="0"/>
              <a:t>‹#›</a:t>
            </a:fld>
            <a:endParaRPr lang="et-EE"/>
          </a:p>
        </p:txBody>
      </p:sp>
    </p:spTree>
    <p:extLst>
      <p:ext uri="{BB962C8B-B14F-4D97-AF65-F5344CB8AC3E}">
        <p14:creationId xmlns:p14="http://schemas.microsoft.com/office/powerpoint/2010/main" val="3828790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mailto:kristiina@tas.ee"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hyperlink" Target="mailto:erkki@maailmad.ee" TargetMode="External"/><Relationship Id="rId5" Type="http://schemas.openxmlformats.org/officeDocument/2006/relationships/hyperlink" Target="mailto:kaisa@tas.ee" TargetMode="External"/><Relationship Id="rId4" Type="http://schemas.openxmlformats.org/officeDocument/2006/relationships/hyperlink" Target="mailto:tiina@valgaleader.ee"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mailto:kristiina@tas.ee"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hyperlink" Target="mailto:kerli@voruleader.ee" TargetMode="External"/><Relationship Id="rId5" Type="http://schemas.openxmlformats.org/officeDocument/2006/relationships/hyperlink" Target="mailto:tiina@valgaleader.ee" TargetMode="External"/><Relationship Id="rId4" Type="http://schemas.openxmlformats.org/officeDocument/2006/relationships/hyperlink" Target="mailto:endla@piiriveere.ee"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docs.google.com/spreadsheets/d/1-BDZPvXVbcsDUQfoCJqczRrICVIwALaGuMbhdkiSufM/edit#gid=248233450" TargetMode="External"/><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hyperlink" Target="https://docs.google.com/spreadsheets/d/1vENik0yHNuJsFXSiVc3ZOapj1OsC7Zci-lnZ6l8Y1NY/edit#gid=248233450" TargetMode="External"/><Relationship Id="rId4" Type="http://schemas.openxmlformats.org/officeDocument/2006/relationships/hyperlink" Target="https://docs.google.com/spreadsheets/d/1K_3EEQzaOPkw2nNtiJ5rOwisqeZ29-aAW5EaUPRjZLc/edit#gid=248233450"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triin@tas.ee"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5.JPG"/><Relationship Id="rId4" Type="http://schemas.openxmlformats.org/officeDocument/2006/relationships/image" Target="../media/image4.JPG"/></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mailto:triin@tas.ee" TargetMode="Externa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DDCA5-800B-A780-3256-D45F780707DE}"/>
              </a:ext>
            </a:extLst>
          </p:cNvPr>
          <p:cNvSpPr>
            <a:spLocks noGrp="1"/>
          </p:cNvSpPr>
          <p:nvPr>
            <p:ph type="title"/>
          </p:nvPr>
        </p:nvSpPr>
        <p:spPr/>
        <p:txBody>
          <a:bodyPr>
            <a:normAutofit/>
          </a:bodyPr>
          <a:lstStyle/>
          <a:p>
            <a:r>
              <a:rPr lang="et-EE" sz="5400" dirty="0"/>
              <a:t>Kommunikatsioon</a:t>
            </a:r>
          </a:p>
        </p:txBody>
      </p:sp>
      <p:sp>
        <p:nvSpPr>
          <p:cNvPr id="3" name="Text Placeholder 2">
            <a:extLst>
              <a:ext uri="{FF2B5EF4-FFF2-40B4-BE49-F238E27FC236}">
                <a16:creationId xmlns:a16="http://schemas.microsoft.com/office/drawing/2014/main" id="{0F97F475-001E-480F-E1B3-DB1219DD5871}"/>
              </a:ext>
            </a:extLst>
          </p:cNvPr>
          <p:cNvSpPr>
            <a:spLocks noGrp="1"/>
          </p:cNvSpPr>
          <p:nvPr>
            <p:ph type="body" idx="1"/>
          </p:nvPr>
        </p:nvSpPr>
        <p:spPr>
          <a:xfrm>
            <a:off x="860425" y="4589463"/>
            <a:ext cx="10515600" cy="1500187"/>
          </a:xfrm>
        </p:spPr>
        <p:txBody>
          <a:bodyPr/>
          <a:lstStyle/>
          <a:p>
            <a:r>
              <a:rPr lang="et-EE" dirty="0"/>
              <a:t>16.03.2023</a:t>
            </a:r>
            <a:br>
              <a:rPr lang="et-EE" dirty="0"/>
            </a:br>
            <a:r>
              <a:rPr lang="et-EE" dirty="0"/>
              <a:t>Erkki Peetsalu</a:t>
            </a:r>
          </a:p>
        </p:txBody>
      </p:sp>
      <p:pic>
        <p:nvPicPr>
          <p:cNvPr id="5" name="Picture 4">
            <a:extLst>
              <a:ext uri="{FF2B5EF4-FFF2-40B4-BE49-F238E27FC236}">
                <a16:creationId xmlns:a16="http://schemas.microsoft.com/office/drawing/2014/main" id="{9BE4AA22-D942-1EF0-4649-9036EE5B6F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993" y="668725"/>
            <a:ext cx="4369407" cy="960672"/>
          </a:xfrm>
          <a:prstGeom prst="rect">
            <a:avLst/>
          </a:prstGeom>
        </p:spPr>
      </p:pic>
      <p:pic>
        <p:nvPicPr>
          <p:cNvPr id="6" name="Picture 5">
            <a:extLst>
              <a:ext uri="{FF2B5EF4-FFF2-40B4-BE49-F238E27FC236}">
                <a16:creationId xmlns:a16="http://schemas.microsoft.com/office/drawing/2014/main" id="{57102A5B-7FB2-3F67-D0A4-3092CC0827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40946" y="668725"/>
            <a:ext cx="2438253" cy="960672"/>
          </a:xfrm>
          <a:prstGeom prst="rect">
            <a:avLst/>
          </a:prstGeom>
        </p:spPr>
      </p:pic>
    </p:spTree>
    <p:extLst>
      <p:ext uri="{BB962C8B-B14F-4D97-AF65-F5344CB8AC3E}">
        <p14:creationId xmlns:p14="http://schemas.microsoft.com/office/powerpoint/2010/main" val="1191171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Põhisõnumid (1)</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0" indent="-342900">
              <a:lnSpc>
                <a:spcPct val="107000"/>
              </a:lnSpc>
              <a:spcAft>
                <a:spcPts val="800"/>
              </a:spcAft>
              <a:buFont typeface="+mj-lt"/>
              <a:buAutoNum type="arabicPeriod"/>
              <a:tabLst>
                <a:tab pos="180340" algn="l"/>
              </a:tabLst>
            </a:pPr>
            <a: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Tartu 2024 Lõuna-Eesti kogukonnaprogramm aitab korraldada kogukonnasündmuse /</a:t>
            </a:r>
            <a:r>
              <a:rPr lang="et-EE" sz="18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…nimi…</a:t>
            </a:r>
            <a: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t-EE"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br>
              <a:rPr lang="et-EE"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Euroopa kultuuripealinn Tartu 2024 põhiprogrammi kuuluv Lõuna-Eesti kogukonnaprogramm aitab LEADER-tegevusgruppide toel korraldada kogukonnasündmuse /</a:t>
            </a:r>
            <a:r>
              <a:rPr lang="et-EE"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…nimi...</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mis leiab aset /</a:t>
            </a:r>
            <a:r>
              <a:rPr lang="et-EE"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…millal...</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180340" algn="l"/>
              </a:tabLst>
            </a:pPr>
            <a: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Lõuna-Eesti kogukonnaprogramm on kogu piirkonna arendusprojekt.</a:t>
            </a:r>
            <a:b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Tartu</a:t>
            </a:r>
            <a: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2024</a:t>
            </a:r>
            <a: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Lõuna-Eesti kogukonnaprogramm seisab innovaatiliste ja kestlike lahenduste juurutamise eest kohalikul tasandil ning ka sündmuste korralduses, et kaasa aidata kogukondade </a:t>
            </a:r>
            <a:r>
              <a:rPr lang="et-EE"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võimestamisele</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ja kogu piirkonna jätkusuutlikule arengule.</a:t>
            </a: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180340" algn="l"/>
              </a:tabLst>
            </a:pPr>
            <a: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Lõuna-Eesti kogukonnad on kultuuri- ja loodusväärtuste hoidjad.</a:t>
            </a:r>
            <a:b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Tartu 2024 Lõuna-Eesti kogukonnaprogrammi raames väärtuspõhiseid sündmusi korraldavad kogukonnad seisavad pärimuskultuuri ja looduse hoidmise ning loovuse ja kultuurilise mitmekesisuse edendamise eest nii Lõuna-Eestis kui ka laiemalt.</a:t>
            </a:r>
            <a:endParaRPr lang="et-EE"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45139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Põhisõnumid (2)</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7000"/>
              </a:lnSpc>
              <a:spcAft>
                <a:spcPts val="800"/>
              </a:spcAft>
              <a:buNone/>
              <a:tabLst>
                <a:tab pos="180340" algn="l"/>
              </a:tabLst>
            </a:pPr>
            <a:r>
              <a:rPr lang="et-EE" sz="1800" b="1" dirty="0">
                <a:solidFill>
                  <a:srgbClr val="000000"/>
                </a:solidFill>
                <a:latin typeface="Calibri" panose="020F0502020204030204" pitchFamily="34" charset="0"/>
                <a:ea typeface="Calibri" panose="020F0502020204030204" pitchFamily="34" charset="0"/>
                <a:cs typeface="Calibri" panose="020F0502020204030204" pitchFamily="34" charset="0"/>
              </a:rPr>
              <a:t>4. 	</a:t>
            </a:r>
            <a: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Lõuna-Eesti kogukonnad on head koostööpartnerid.</a:t>
            </a:r>
            <a:b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Lõuna-Eesti kogukonnaprogrammi kõigi projektide meeskonnad, kes on läbinud 				kogukonnasündmuste tugiprogrammi, on heaks näiteks piirkonna väärtusi hoidvast ja arendavast 			koostööst, mida veavad eest kohalikud kogukonnad.</a:t>
            </a:r>
            <a:endParaRPr lang="et-EE" sz="1800" dirty="0">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tabLst>
                <a:tab pos="180340" algn="l"/>
              </a:tabLst>
            </a:pPr>
            <a:r>
              <a:rPr lang="et-EE" sz="1800" b="1" dirty="0">
                <a:solidFill>
                  <a:srgbClr val="000000"/>
                </a:solidFill>
                <a:latin typeface="Calibri" panose="020F0502020204030204" pitchFamily="34" charset="0"/>
                <a:ea typeface="Calibri" panose="020F0502020204030204" pitchFamily="34" charset="0"/>
                <a:cs typeface="Calibri" panose="020F0502020204030204" pitchFamily="34" charset="0"/>
              </a:rPr>
              <a:t>5</a:t>
            </a:r>
            <a: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Lõunaeestlased on aktiivsed ja eluterve huumoriga.</a:t>
            </a:r>
            <a:br>
              <a:rPr lang="et-EE" sz="1800" b="1" dirty="0">
                <a:latin typeface="Calibri" panose="020F0502020204030204" pitchFamily="34" charset="0"/>
                <a:ea typeface="Calibri" panose="020F0502020204030204" pitchFamily="34" charset="0"/>
                <a:cs typeface="Times New Roman" panose="02020603050405020304" pitchFamily="18" charset="0"/>
              </a:rPr>
            </a:br>
            <a:r>
              <a:rPr lang="et-EE" sz="1800" b="1" dirty="0">
                <a:latin typeface="Calibri" panose="020F0502020204030204" pitchFamily="34" charset="0"/>
                <a:ea typeface="Calibri" panose="020F0502020204030204" pitchFamily="34" charset="0"/>
                <a:cs typeface="Times New Roman" panose="02020603050405020304" pitchFamily="18" charset="0"/>
              </a:rPr>
              <a:t>		</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Lõunaeestlased, kes tutvustavad oma väärtuspõhiste kogukonnasündmuste kaudu Lõuna-Eesti 			kultuuri ja loodust piirkonna külalistele lähedalt ja kaugelt, kannavad ka ise paikkonna väärtusi ning 		aktiivset eluhoiakut, põimides suhtlusesse pärandkultuurist lähtuva omapära ja eluterve huumori.</a:t>
            </a: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endParaRPr lang="et-EE"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055785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Kõneisikud (1)</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7000"/>
              </a:lnSpc>
              <a:spcAft>
                <a:spcPts val="800"/>
              </a:spcAft>
              <a:buNone/>
            </a:pPr>
            <a:r>
              <a:rPr lang="et-EE" sz="1800" b="1" dirty="0">
                <a:effectLst/>
                <a:latin typeface="Calibri" panose="020F0502020204030204" pitchFamily="34" charset="0"/>
                <a:ea typeface="Calibri" panose="020F0502020204030204" pitchFamily="34" charset="0"/>
                <a:cs typeface="Calibri" panose="020F0502020204030204" pitchFamily="34" charset="0"/>
              </a:rPr>
              <a:t>Lõuna-Eesti kogukonnaprogramm /</a:t>
            </a:r>
            <a:r>
              <a:rPr lang="et-EE" sz="1800" dirty="0">
                <a:effectLst/>
                <a:latin typeface="Calibri" panose="020F0502020204030204" pitchFamily="34" charset="0"/>
                <a:ea typeface="Calibri" panose="020F0502020204030204" pitchFamily="34" charset="0"/>
                <a:cs typeface="Calibri" panose="020F0502020204030204" pitchFamily="34" charset="0"/>
              </a:rPr>
              <a:t> </a:t>
            </a:r>
            <a:r>
              <a:rPr lang="et-EE" sz="1800" b="1" dirty="0">
                <a:effectLst/>
                <a:latin typeface="Calibri" panose="020F0502020204030204" pitchFamily="34" charset="0"/>
                <a:ea typeface="Calibri" panose="020F0502020204030204" pitchFamily="34" charset="0"/>
                <a:cs typeface="Calibri" panose="020F0502020204030204" pitchFamily="34" charset="0"/>
              </a:rPr>
              <a:t>tegevmeeskond</a:t>
            </a:r>
            <a:r>
              <a:rPr lang="et-EE" sz="1800" dirty="0">
                <a:effectLst/>
                <a:latin typeface="Calibri" panose="020F0502020204030204" pitchFamily="34" charset="0"/>
                <a:ea typeface="Calibri" panose="020F0502020204030204" pitchFamily="34" charset="0"/>
                <a:cs typeface="Calibri" panose="020F0502020204030204" pitchFamily="34" charset="0"/>
              </a:rPr>
              <a:t> </a:t>
            </a: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t-EE" sz="1800" b="1" dirty="0">
                <a:effectLst/>
                <a:latin typeface="Calibri" panose="020F0502020204030204" pitchFamily="34" charset="0"/>
                <a:ea typeface="Times New Roman" panose="02020603050405020304" pitchFamily="18" charset="0"/>
                <a:cs typeface="Calibri" panose="020F0502020204030204" pitchFamily="34" charset="0"/>
              </a:rPr>
              <a:t>Kristiina </a:t>
            </a:r>
            <a:r>
              <a:rPr lang="et-EE" sz="1800" b="1" dirty="0" err="1">
                <a:effectLst/>
                <a:latin typeface="Calibri" panose="020F0502020204030204" pitchFamily="34" charset="0"/>
                <a:ea typeface="Times New Roman" panose="02020603050405020304" pitchFamily="18" charset="0"/>
                <a:cs typeface="Calibri" panose="020F0502020204030204" pitchFamily="34" charset="0"/>
              </a:rPr>
              <a:t>Tammets</a:t>
            </a:r>
            <a:r>
              <a:rPr lang="et-EE" sz="1800" dirty="0">
                <a:effectLst/>
                <a:latin typeface="Calibri" panose="020F0502020204030204" pitchFamily="34" charset="0"/>
                <a:ea typeface="Times New Roman" panose="02020603050405020304" pitchFamily="18" charset="0"/>
                <a:cs typeface="Calibri" panose="020F0502020204030204" pitchFamily="34" charset="0"/>
              </a:rPr>
              <a:t>, </a:t>
            </a: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Lõuna-Eesti kogukonnaprogrammi koordinaator </a:t>
            </a:r>
            <a:br>
              <a:rPr lang="et-EE" sz="1800" dirty="0">
                <a:latin typeface="Calibri" panose="020F0502020204030204" pitchFamily="34" charset="0"/>
                <a:ea typeface="Times New Roman" panose="02020603050405020304" pitchFamily="18" charset="0"/>
                <a:cs typeface="Times New Roman" panose="02020603050405020304" pitchFamily="18" charset="0"/>
              </a:rPr>
            </a:b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telefon +372 5340 9873, e-post </a:t>
            </a:r>
            <a:r>
              <a:rPr lang="et-EE"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kristiina@tas.ee</a:t>
            </a: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t-EE" sz="1800" b="1" dirty="0">
                <a:effectLst/>
                <a:latin typeface="Calibri" panose="020F0502020204030204" pitchFamily="34" charset="0"/>
                <a:ea typeface="Times New Roman" panose="02020603050405020304" pitchFamily="18" charset="0"/>
                <a:cs typeface="Calibri" panose="020F0502020204030204" pitchFamily="34" charset="0"/>
              </a:rPr>
              <a:t>Tiina </a:t>
            </a:r>
            <a:r>
              <a:rPr lang="et-EE" sz="1800" b="1" dirty="0" err="1">
                <a:effectLst/>
                <a:latin typeface="Calibri" panose="020F0502020204030204" pitchFamily="34" charset="0"/>
                <a:ea typeface="Times New Roman" panose="02020603050405020304" pitchFamily="18" charset="0"/>
                <a:cs typeface="Calibri" panose="020F0502020204030204" pitchFamily="34" charset="0"/>
              </a:rPr>
              <a:t>Ivask</a:t>
            </a:r>
            <a:r>
              <a:rPr lang="et-EE" sz="1800" dirty="0">
                <a:effectLst/>
                <a:latin typeface="Calibri" panose="020F0502020204030204" pitchFamily="34" charset="0"/>
                <a:ea typeface="Times New Roman" panose="02020603050405020304" pitchFamily="18" charset="0"/>
                <a:cs typeface="Calibri" panose="020F0502020204030204" pitchFamily="34" charset="0"/>
              </a:rPr>
              <a:t>, </a:t>
            </a: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Lõuna-Eesti kogukonnaprogrammi finantsjuht</a:t>
            </a:r>
            <a:br>
              <a:rPr lang="et-EE" sz="1800" dirty="0">
                <a:latin typeface="Calibri" panose="020F0502020204030204" pitchFamily="34" charset="0"/>
                <a:ea typeface="Times New Roman" panose="02020603050405020304" pitchFamily="18" charset="0"/>
                <a:cs typeface="Times New Roman" panose="02020603050405020304" pitchFamily="18" charset="0"/>
              </a:rPr>
            </a:b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telefon +372 </a:t>
            </a: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5349 1195</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e-post </a:t>
            </a:r>
            <a:r>
              <a:rPr lang="et-EE" sz="18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4"/>
              </a:rPr>
              <a:t>tiina@valgaleader.ee</a:t>
            </a: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t-EE" sz="1800" b="1" dirty="0">
                <a:effectLst/>
                <a:latin typeface="Calibri" panose="020F0502020204030204" pitchFamily="34" charset="0"/>
                <a:ea typeface="Times New Roman" panose="02020603050405020304" pitchFamily="18" charset="0"/>
                <a:cs typeface="Calibri" panose="020F0502020204030204" pitchFamily="34" charset="0"/>
              </a:rPr>
              <a:t>Kaisa Timmi</a:t>
            </a:r>
            <a:r>
              <a:rPr lang="et-EE" sz="1800" dirty="0">
                <a:effectLst/>
                <a:latin typeface="Calibri" panose="020F0502020204030204" pitchFamily="34" charset="0"/>
                <a:ea typeface="Times New Roman" panose="02020603050405020304" pitchFamily="18" charset="0"/>
                <a:cs typeface="Calibri" panose="020F0502020204030204" pitchFamily="34" charset="0"/>
              </a:rPr>
              <a:t>, </a:t>
            </a: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Lõuna-Eesti kogukonnaprogrammi projektijuht</a:t>
            </a:r>
            <a:br>
              <a:rPr lang="et-EE" sz="1800" dirty="0">
                <a:latin typeface="Calibri" panose="020F0502020204030204" pitchFamily="34" charset="0"/>
                <a:ea typeface="Times New Roman" panose="02020603050405020304" pitchFamily="18" charset="0"/>
                <a:cs typeface="Times New Roman" panose="02020603050405020304" pitchFamily="18" charset="0"/>
              </a:rPr>
            </a:b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telefon +372 </a:t>
            </a:r>
            <a:r>
              <a:rPr lang="et-EE" sz="1800" dirty="0">
                <a:effectLst/>
                <a:latin typeface="Calibri" panose="020F0502020204030204" pitchFamily="34" charset="0"/>
                <a:ea typeface="Calibri" panose="020F0502020204030204" pitchFamily="34" charset="0"/>
                <a:cs typeface="Calibri" panose="020F0502020204030204" pitchFamily="34" charset="0"/>
              </a:rPr>
              <a:t>5388 0054</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e-post </a:t>
            </a:r>
            <a:r>
              <a:rPr lang="et-EE"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5"/>
              </a:rPr>
              <a:t>kaisa@tas.ee</a:t>
            </a:r>
            <a:endParaRPr lang="et-EE"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buFont typeface="Wingdings" panose="05000000000000000000" pitchFamily="2" charset="2"/>
              <a:buChar char="Ø"/>
            </a:pPr>
            <a:r>
              <a:rPr lang="et-EE" sz="1800" b="1" dirty="0">
                <a:effectLst/>
                <a:latin typeface="Calibri" panose="020F0502020204030204" pitchFamily="34" charset="0"/>
                <a:ea typeface="Times New Roman" panose="02020603050405020304" pitchFamily="18" charset="0"/>
                <a:cs typeface="Calibri" panose="020F0502020204030204" pitchFamily="34" charset="0"/>
              </a:rPr>
              <a:t>Erkki Peetsalu</a:t>
            </a:r>
            <a:r>
              <a:rPr lang="et-EE" sz="1800" dirty="0">
                <a:effectLst/>
                <a:latin typeface="Calibri" panose="020F0502020204030204" pitchFamily="34" charset="0"/>
                <a:ea typeface="Times New Roman" panose="02020603050405020304" pitchFamily="18" charset="0"/>
                <a:cs typeface="Calibri" panose="020F0502020204030204" pitchFamily="34" charset="0"/>
              </a:rPr>
              <a:t>, Lõuna-Eesti kogukonnaprogrammi kommunikatsioon</a:t>
            </a:r>
            <a:br>
              <a:rPr lang="et-EE" sz="1800" dirty="0">
                <a:latin typeface="Calibri" panose="020F0502020204030204" pitchFamily="34" charset="0"/>
                <a:ea typeface="Times New Roman" panose="02020603050405020304" pitchFamily="18" charset="0"/>
                <a:cs typeface="Times New Roman" panose="02020603050405020304" pitchFamily="18" charset="0"/>
              </a:rPr>
            </a:br>
            <a:r>
              <a:rPr lang="et-EE" sz="1800" dirty="0">
                <a:effectLst/>
                <a:latin typeface="Calibri" panose="020F0502020204030204" pitchFamily="34" charset="0"/>
                <a:ea typeface="Calibri" panose="020F0502020204030204" pitchFamily="34" charset="0"/>
                <a:cs typeface="Calibri" panose="020F0502020204030204" pitchFamily="34" charset="0"/>
              </a:rPr>
              <a:t>tel +372 501 8100, e-post </a:t>
            </a:r>
            <a:r>
              <a:rPr lang="et-EE"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6"/>
              </a:rPr>
              <a:t>erkki@maailmad.ee</a:t>
            </a:r>
            <a:endParaRPr lang="et-EE"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buFont typeface="Wingdings" panose="05000000000000000000" pitchFamily="2" charset="2"/>
              <a:buChar char="Ø"/>
            </a:pPr>
            <a:r>
              <a:rPr lang="et-EE" sz="1800" b="1" i="1" dirty="0">
                <a:effectLst/>
                <a:latin typeface="Calibri" panose="020F0502020204030204" pitchFamily="34" charset="0"/>
                <a:ea typeface="Times New Roman" panose="02020603050405020304" pitchFamily="18" charset="0"/>
                <a:cs typeface="Calibri" panose="020F0502020204030204" pitchFamily="34" charset="0"/>
              </a:rPr>
              <a:t>Triin Lepik</a:t>
            </a:r>
            <a:r>
              <a:rPr lang="et-EE" sz="1800" i="1" dirty="0">
                <a:effectLst/>
                <a:latin typeface="Calibri" panose="020F0502020204030204" pitchFamily="34" charset="0"/>
                <a:ea typeface="Times New Roman" panose="02020603050405020304" pitchFamily="18" charset="0"/>
                <a:cs typeface="Calibri" panose="020F0502020204030204" pitchFamily="34" charset="0"/>
              </a:rPr>
              <a:t>, </a:t>
            </a:r>
            <a:r>
              <a:rPr lang="et-EE"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Lõuna-Eesti kogukonnaprogrammi assistent</a:t>
            </a:r>
            <a:br>
              <a:rPr lang="et-EE" sz="1800" i="1" dirty="0">
                <a:latin typeface="Calibri" panose="020F0502020204030204" pitchFamily="34" charset="0"/>
                <a:ea typeface="Times New Roman" panose="02020603050405020304" pitchFamily="18" charset="0"/>
                <a:cs typeface="Times New Roman" panose="02020603050405020304" pitchFamily="18" charset="0"/>
              </a:rPr>
            </a:br>
            <a:r>
              <a:rPr lang="et-EE"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telefon </a:t>
            </a:r>
            <a:r>
              <a:rPr lang="et-EE" sz="1800" i="1" dirty="0">
                <a:solidFill>
                  <a:srgbClr val="000000"/>
                </a:solidFill>
                <a:effectLst/>
                <a:ea typeface="Calibri" panose="020F0502020204030204" pitchFamily="34" charset="0"/>
                <a:cs typeface="Calibri" panose="020F0502020204030204" pitchFamily="34" charset="0"/>
              </a:rPr>
              <a:t>+372 </a:t>
            </a:r>
            <a:r>
              <a:rPr lang="et-EE" sz="1800" i="1" dirty="0"/>
              <a:t>5478 0072</a:t>
            </a:r>
            <a:r>
              <a:rPr lang="et-EE" sz="1800" i="1" dirty="0">
                <a:solidFill>
                  <a:srgbClr val="000000"/>
                </a:solidFill>
                <a:effectLst/>
                <a:ea typeface="Calibri" panose="020F0502020204030204" pitchFamily="34" charset="0"/>
                <a:cs typeface="Calibri" panose="020F0502020204030204" pitchFamily="34" charset="0"/>
              </a:rPr>
              <a:t>, </a:t>
            </a:r>
            <a:r>
              <a:rPr lang="et-EE"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e-post </a:t>
            </a:r>
            <a:r>
              <a:rPr lang="et-EE" sz="1800" i="1" u="sng" dirty="0">
                <a:solidFill>
                  <a:srgbClr val="0000FF"/>
                </a:solidFill>
                <a:latin typeface="Calibri" panose="020F0502020204030204" pitchFamily="34" charset="0"/>
                <a:ea typeface="Calibri" panose="020F0502020204030204" pitchFamily="34" charset="0"/>
                <a:cs typeface="Calibri" panose="020F0502020204030204" pitchFamily="34" charset="0"/>
              </a:rPr>
              <a:t>triin</a:t>
            </a:r>
            <a:r>
              <a:rPr lang="et-EE" sz="1800" i="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5"/>
              </a:rPr>
              <a:t>@tas.ee</a:t>
            </a:r>
            <a:endParaRPr lang="et-EE" sz="1800" i="1" u="sng" dirty="0">
              <a:solidFill>
                <a:srgbClr val="0000FF"/>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54875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Kõneisikud (2)</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None/>
            </a:pPr>
            <a:r>
              <a:rPr lang="et-EE" sz="1800" b="1" dirty="0">
                <a:effectLst/>
                <a:latin typeface="Calibri" panose="020F0502020204030204" pitchFamily="34" charset="0"/>
                <a:ea typeface="Calibri" panose="020F0502020204030204" pitchFamily="34" charset="0"/>
                <a:cs typeface="Calibri" panose="020F0502020204030204" pitchFamily="34" charset="0"/>
              </a:rPr>
              <a:t>L-E kogukonnaprogrammi </a:t>
            </a:r>
            <a:r>
              <a:rPr lang="et-EE" sz="1800" b="1" dirty="0">
                <a:effectLst/>
                <a:latin typeface="Calibri" panose="020F0502020204030204" pitchFamily="34" charset="0"/>
                <a:ea typeface="Times New Roman" panose="02020603050405020304" pitchFamily="18" charset="0"/>
              </a:rPr>
              <a:t>rahastajad / LEADER-tegevusgrupid, projektide piirkonnad omavalitsuste järgi</a:t>
            </a:r>
            <a:endParaRPr lang="et-EE" sz="1800" dirty="0">
              <a:effectLst/>
              <a:latin typeface="Times New Roman" panose="02020603050405020304" pitchFamily="18" charset="0"/>
              <a:ea typeface="Times New Roman" panose="02020603050405020304" pitchFamily="18" charset="0"/>
            </a:endParaRPr>
          </a:p>
          <a:p>
            <a:pPr lvl="0">
              <a:lnSpc>
                <a:spcPct val="107000"/>
              </a:lnSpc>
              <a:spcAft>
                <a:spcPts val="800"/>
              </a:spcAft>
              <a:buFont typeface="Wingdings" panose="05000000000000000000" pitchFamily="2" charset="2"/>
              <a:buChar char="Ø"/>
            </a:pPr>
            <a:r>
              <a:rPr lang="et-EE" sz="1800" b="1" dirty="0">
                <a:effectLst/>
                <a:latin typeface="Calibri" panose="020F0502020204030204" pitchFamily="34" charset="0"/>
                <a:ea typeface="Times New Roman" panose="02020603050405020304" pitchFamily="18" charset="0"/>
                <a:cs typeface="Calibri" panose="020F0502020204030204" pitchFamily="34" charset="0"/>
              </a:rPr>
              <a:t>Kristiina </a:t>
            </a:r>
            <a:r>
              <a:rPr lang="et-EE" sz="1800" b="1" dirty="0" err="1">
                <a:effectLst/>
                <a:latin typeface="Calibri" panose="020F0502020204030204" pitchFamily="34" charset="0"/>
                <a:ea typeface="Times New Roman" panose="02020603050405020304" pitchFamily="18" charset="0"/>
                <a:cs typeface="Calibri" panose="020F0502020204030204" pitchFamily="34" charset="0"/>
              </a:rPr>
              <a:t>Tammets</a:t>
            </a:r>
            <a:r>
              <a:rPr lang="et-EE" sz="1800" dirty="0">
                <a:effectLst/>
                <a:latin typeface="Calibri" panose="020F0502020204030204" pitchFamily="34" charset="0"/>
                <a:ea typeface="Times New Roman" panose="02020603050405020304" pitchFamily="18" charset="0"/>
                <a:cs typeface="Calibri" panose="020F0502020204030204" pitchFamily="34" charset="0"/>
              </a:rPr>
              <a:t>, Tartumaa Arendusselts</a:t>
            </a: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 tegevjuht / </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telefon +372 5340 9873, e-post </a:t>
            </a:r>
            <a:r>
              <a:rPr lang="et-EE" sz="18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rPr>
              <a:t>kristiina@tas.ee</a:t>
            </a:r>
            <a:br>
              <a:rPr lang="et-EE" sz="1800" u="sng" dirty="0">
                <a:latin typeface="Calibri" panose="020F0502020204030204" pitchFamily="34" charset="0"/>
                <a:ea typeface="Calibri" panose="020F0502020204030204" pitchFamily="34" charset="0"/>
                <a:cs typeface="Times New Roman" panose="02020603050405020304" pitchFamily="18" charset="0"/>
              </a:rPr>
            </a:br>
            <a:r>
              <a:rPr lang="et-EE"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Elva, Kambja, Luunja, Nõo, Peipsiääre, Tartu, </a:t>
            </a:r>
            <a:r>
              <a:rPr lang="et-EE" sz="1800" i="1"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Kastre</a:t>
            </a:r>
            <a:r>
              <a:rPr lang="et-EE"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vallad ja Tartu linn (endise Tähtvere valla osa)</a:t>
            </a: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Wingdings" panose="05000000000000000000" pitchFamily="2" charset="2"/>
              <a:buChar char="Ø"/>
            </a:pPr>
            <a:r>
              <a:rPr lang="et-EE" sz="1800" b="1" dirty="0">
                <a:effectLst/>
                <a:latin typeface="Calibri" panose="020F0502020204030204" pitchFamily="34" charset="0"/>
                <a:ea typeface="Times New Roman" panose="02020603050405020304" pitchFamily="18" charset="0"/>
                <a:cs typeface="Calibri" panose="020F0502020204030204" pitchFamily="34" charset="0"/>
              </a:rPr>
              <a:t>Endla Mitt</a:t>
            </a:r>
            <a:r>
              <a:rPr lang="et-EE" sz="1800" dirty="0">
                <a:effectLst/>
                <a:latin typeface="Calibri" panose="020F0502020204030204" pitchFamily="34" charset="0"/>
                <a:ea typeface="Times New Roman" panose="02020603050405020304" pitchFamily="18" charset="0"/>
                <a:cs typeface="Calibri" panose="020F0502020204030204" pitchFamily="34" charset="0"/>
              </a:rPr>
              <a:t>, </a:t>
            </a: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Piiriveere Liidri tegevjuht / </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telefon +372 </a:t>
            </a: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512 7160</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e-post </a:t>
            </a:r>
            <a:r>
              <a:rPr lang="et-EE" sz="18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4"/>
              </a:rPr>
              <a:t>endla@piiriveere.ee</a:t>
            </a:r>
            <a:br>
              <a:rPr lang="et-EE" sz="1800" u="sng" dirty="0">
                <a:latin typeface="Calibri" panose="020F0502020204030204" pitchFamily="34" charset="0"/>
                <a:ea typeface="Times New Roman" panose="02020603050405020304" pitchFamily="18" charset="0"/>
                <a:cs typeface="Times New Roman" panose="02020603050405020304" pitchFamily="18" charset="0"/>
              </a:rPr>
            </a:br>
            <a:r>
              <a:rPr lang="et-EE"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Setomaa vald, Räpina vald (välja arvatud Meeksi ja Veriora piirkond), Võru vallast Orava piirkond ja Rõuge vallast Misso piirkond</a:t>
            </a: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Wingdings" panose="05000000000000000000" pitchFamily="2" charset="2"/>
              <a:buChar char="Ø"/>
            </a:pPr>
            <a:r>
              <a:rPr lang="et-EE" sz="1800" b="1" dirty="0">
                <a:effectLst/>
                <a:latin typeface="Calibri" panose="020F0502020204030204" pitchFamily="34" charset="0"/>
                <a:ea typeface="Times New Roman" panose="02020603050405020304" pitchFamily="18" charset="0"/>
                <a:cs typeface="Calibri" panose="020F0502020204030204" pitchFamily="34" charset="0"/>
              </a:rPr>
              <a:t>Tiina </a:t>
            </a:r>
            <a:r>
              <a:rPr lang="et-EE" sz="1800" b="1" dirty="0" err="1">
                <a:effectLst/>
                <a:latin typeface="Calibri" panose="020F0502020204030204" pitchFamily="34" charset="0"/>
                <a:ea typeface="Times New Roman" panose="02020603050405020304" pitchFamily="18" charset="0"/>
                <a:cs typeface="Calibri" panose="020F0502020204030204" pitchFamily="34" charset="0"/>
              </a:rPr>
              <a:t>Ivask</a:t>
            </a:r>
            <a:r>
              <a:rPr lang="et-EE" sz="1800" dirty="0">
                <a:effectLst/>
                <a:latin typeface="Calibri" panose="020F0502020204030204" pitchFamily="34" charset="0"/>
                <a:ea typeface="Times New Roman" panose="02020603050405020304" pitchFamily="18" charset="0"/>
                <a:cs typeface="Calibri" panose="020F0502020204030204" pitchFamily="34" charset="0"/>
              </a:rPr>
              <a:t>, Valgamaa Partnerluskogu tegevjuht / </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telefon +372 </a:t>
            </a: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5349 1195</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e-post </a:t>
            </a:r>
            <a:r>
              <a:rPr lang="et-EE" sz="18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5"/>
              </a:rPr>
              <a:t>tiina@valgaleader.ee</a:t>
            </a:r>
            <a:br>
              <a:rPr lang="et-EE" sz="1800" u="sng" dirty="0">
                <a:latin typeface="Calibri" panose="020F0502020204030204" pitchFamily="34" charset="0"/>
                <a:ea typeface="Times New Roman" panose="02020603050405020304" pitchFamily="18" charset="0"/>
                <a:cs typeface="Times New Roman" panose="02020603050405020304" pitchFamily="18" charset="0"/>
              </a:rPr>
            </a:br>
            <a:r>
              <a:rPr lang="et-EE"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Otepää ja Valga vald</a:t>
            </a: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Wingdings" panose="05000000000000000000" pitchFamily="2" charset="2"/>
              <a:buChar char="Ø"/>
            </a:pPr>
            <a:r>
              <a:rPr lang="et-EE" sz="1800" b="1" dirty="0">
                <a:effectLst/>
                <a:latin typeface="Calibri" panose="020F0502020204030204" pitchFamily="34" charset="0"/>
                <a:ea typeface="Times New Roman" panose="02020603050405020304" pitchFamily="18" charset="0"/>
                <a:cs typeface="Calibri" panose="020F0502020204030204" pitchFamily="34" charset="0"/>
              </a:rPr>
              <a:t>Kerli </a:t>
            </a:r>
            <a:r>
              <a:rPr lang="et-EE" sz="1800" b="1" dirty="0" err="1">
                <a:effectLst/>
                <a:latin typeface="Calibri" panose="020F0502020204030204" pitchFamily="34" charset="0"/>
                <a:ea typeface="Times New Roman" panose="02020603050405020304" pitchFamily="18" charset="0"/>
                <a:cs typeface="Calibri" panose="020F0502020204030204" pitchFamily="34" charset="0"/>
              </a:rPr>
              <a:t>Kanger</a:t>
            </a:r>
            <a:r>
              <a:rPr lang="et-EE" sz="1800" dirty="0">
                <a:effectLst/>
                <a:latin typeface="Calibri" panose="020F0502020204030204" pitchFamily="34" charset="0"/>
                <a:ea typeface="Times New Roman" panose="02020603050405020304" pitchFamily="18" charset="0"/>
                <a:cs typeface="Calibri" panose="020F0502020204030204" pitchFamily="34" charset="0"/>
              </a:rPr>
              <a:t>, Võrumaa Partnerluskogu tegevjuht / </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telefon +372 </a:t>
            </a: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5345 1330</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e-post </a:t>
            </a:r>
            <a:r>
              <a:rPr lang="et-EE" sz="18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6"/>
              </a:rPr>
              <a:t>kerli@voruleader.ee</a:t>
            </a:r>
            <a:br>
              <a:rPr lang="et-EE" sz="1800" u="sng" dirty="0">
                <a:latin typeface="Calibri" panose="020F0502020204030204" pitchFamily="34" charset="0"/>
                <a:ea typeface="Times New Roman" panose="02020603050405020304" pitchFamily="18" charset="0"/>
                <a:cs typeface="Times New Roman" panose="02020603050405020304" pitchFamily="18" charset="0"/>
              </a:rPr>
            </a:br>
            <a:r>
              <a:rPr lang="et-EE"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Rõuge, Antsla ja Võru vald välja arvatud Orava ja Misso piirkond ning Võru linn</a:t>
            </a: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3774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Kõneisikud (3)</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None/>
            </a:pPr>
            <a:r>
              <a:rPr lang="et-EE" sz="1800" b="1" dirty="0">
                <a:effectLst/>
                <a:latin typeface="Calibri" panose="020F0502020204030204" pitchFamily="34" charset="0"/>
                <a:ea typeface="Calibri" panose="020F0502020204030204" pitchFamily="34" charset="0"/>
                <a:cs typeface="Calibri" panose="020F0502020204030204" pitchFamily="34" charset="0"/>
              </a:rPr>
              <a:t>L-E kogukonnaprogrammi </a:t>
            </a:r>
            <a:r>
              <a:rPr lang="et-EE" sz="1800" b="1" dirty="0">
                <a:effectLst/>
                <a:latin typeface="Calibri" panose="020F0502020204030204" pitchFamily="34" charset="0"/>
                <a:ea typeface="Calibri" panose="020F0502020204030204" pitchFamily="34" charset="0"/>
              </a:rPr>
              <a:t>projektid / esmane kõneisik </a:t>
            </a:r>
            <a:r>
              <a:rPr lang="et-EE" sz="1800" b="1" i="1" dirty="0">
                <a:effectLst/>
                <a:highlight>
                  <a:srgbClr val="FFFF00"/>
                </a:highlight>
                <a:latin typeface="Calibri" panose="020F0502020204030204" pitchFamily="34" charset="0"/>
                <a:ea typeface="Calibri" panose="020F0502020204030204" pitchFamily="34" charset="0"/>
              </a:rPr>
              <a:t>(täpsustub)</a:t>
            </a:r>
            <a:endParaRPr lang="et-EE" sz="1800" dirty="0">
              <a:effectLst/>
              <a:latin typeface="Times New Roman" panose="02020603050405020304" pitchFamily="18" charset="0"/>
              <a:ea typeface="Times New Roman" panose="02020603050405020304" pitchFamily="18" charset="0"/>
            </a:endParaRPr>
          </a:p>
          <a:p>
            <a:pPr indent="0">
              <a:lnSpc>
                <a:spcPct val="107000"/>
              </a:lnSpc>
              <a:spcAft>
                <a:spcPts val="800"/>
              </a:spcAft>
              <a:buNone/>
            </a:pPr>
            <a:r>
              <a:rPr lang="et-EE" sz="1800" u="sng" dirty="0">
                <a:effectLst/>
                <a:latin typeface="Calibri" panose="020F0502020204030204" pitchFamily="34" charset="0"/>
                <a:ea typeface="Calibri" panose="020F0502020204030204" pitchFamily="34" charset="0"/>
                <a:cs typeface="Calibri" panose="020F0502020204030204" pitchFamily="34" charset="0"/>
              </a:rPr>
              <a:t>Tartumaa Arendusseltsi projektid</a:t>
            </a:r>
            <a:br>
              <a:rPr lang="et-EE" sz="1800" u="sng" dirty="0">
                <a:latin typeface="Calibri" panose="020F0502020204030204" pitchFamily="34" charset="0"/>
                <a:ea typeface="Calibri" panose="020F0502020204030204" pitchFamily="34" charset="0"/>
                <a:cs typeface="Times New Roman" panose="02020603050405020304" pitchFamily="18" charset="0"/>
              </a:rPr>
            </a:br>
            <a:r>
              <a:rPr lang="et-EE" sz="1800" dirty="0">
                <a:effectLst/>
                <a:latin typeface="Calibri" panose="020F0502020204030204" pitchFamily="34" charset="0"/>
                <a:ea typeface="Times New Roman" panose="02020603050405020304" pitchFamily="18" charset="0"/>
              </a:rPr>
              <a:t>I Kodavere </a:t>
            </a:r>
            <a:r>
              <a:rPr lang="et-EE" sz="1800" dirty="0" err="1">
                <a:effectLst/>
                <a:latin typeface="Calibri" panose="020F0502020204030204" pitchFamily="34" charset="0"/>
                <a:ea typeface="Times New Roman" panose="02020603050405020304" pitchFamily="18" charset="0"/>
              </a:rPr>
              <a:t>laalupido</a:t>
            </a:r>
            <a:r>
              <a:rPr lang="et-EE" sz="1800" dirty="0">
                <a:effectLst/>
                <a:latin typeface="Calibri" panose="020F0502020204030204" pitchFamily="34" charset="0"/>
                <a:ea typeface="Times New Roman" panose="02020603050405020304" pitchFamily="18" charset="0"/>
              </a:rPr>
              <a:t> / tel …, e-post …</a:t>
            </a:r>
            <a:br>
              <a:rPr lang="et-EE" sz="1800" dirty="0">
                <a:latin typeface="Times New Roman" panose="02020603050405020304" pitchFamily="18" charset="0"/>
                <a:ea typeface="Times New Roman" panose="02020603050405020304" pitchFamily="18" charset="0"/>
              </a:rPr>
            </a:br>
            <a:r>
              <a:rPr lang="et-EE" sz="1800" dirty="0">
                <a:effectLst/>
                <a:latin typeface="Calibri" panose="020F0502020204030204" pitchFamily="34" charset="0"/>
                <a:ea typeface="Times New Roman" panose="02020603050405020304" pitchFamily="18" charset="0"/>
                <a:cs typeface="Calibri" panose="020F0502020204030204" pitchFamily="34" charset="0"/>
              </a:rPr>
              <a:t>„Taliteed Emajõe-Suursoos“ / tel …, e-post …</a:t>
            </a:r>
            <a:br>
              <a:rPr lang="et-EE" sz="1800" dirty="0">
                <a:latin typeface="Calibri" panose="020F0502020204030204" pitchFamily="34" charset="0"/>
                <a:ea typeface="Times New Roman" panose="02020603050405020304" pitchFamily="18" charset="0"/>
                <a:cs typeface="Times New Roman" panose="02020603050405020304" pitchFamily="18" charset="0"/>
              </a:rPr>
            </a:br>
            <a:r>
              <a:rPr lang="et-EE" sz="1800" dirty="0">
                <a:solidFill>
                  <a:srgbClr val="000000"/>
                </a:solidFill>
                <a:effectLst/>
                <a:latin typeface="Calibri" panose="020F0502020204030204" pitchFamily="34" charset="0"/>
                <a:ea typeface="Times New Roman" panose="02020603050405020304" pitchFamily="18" charset="0"/>
              </a:rPr>
              <a:t>„</a:t>
            </a:r>
            <a:r>
              <a:rPr lang="et-EE" sz="1800" dirty="0" err="1">
                <a:solidFill>
                  <a:srgbClr val="000000"/>
                </a:solidFill>
                <a:effectLst/>
                <a:latin typeface="Calibri" panose="020F0502020204030204" pitchFamily="34" charset="0"/>
                <a:ea typeface="Times New Roman" panose="02020603050405020304" pitchFamily="18" charset="0"/>
              </a:rPr>
              <a:t>Meelterännak</a:t>
            </a:r>
            <a:r>
              <a:rPr lang="et-EE" sz="1800" dirty="0">
                <a:solidFill>
                  <a:srgbClr val="000000"/>
                </a:solidFill>
                <a:effectLst/>
                <a:latin typeface="Calibri" panose="020F0502020204030204" pitchFamily="34" charset="0"/>
                <a:ea typeface="Times New Roman" panose="02020603050405020304" pitchFamily="18" charset="0"/>
              </a:rPr>
              <a:t> looduses“ </a:t>
            </a:r>
            <a:r>
              <a:rPr lang="et-EE" sz="1800" dirty="0">
                <a:effectLst/>
                <a:latin typeface="Calibri" panose="020F0502020204030204" pitchFamily="34" charset="0"/>
                <a:ea typeface="Times New Roman" panose="02020603050405020304" pitchFamily="18" charset="0"/>
              </a:rPr>
              <a:t>/ tel …, e-post …</a:t>
            </a:r>
            <a:br>
              <a:rPr lang="et-EE" sz="1800" dirty="0">
                <a:latin typeface="Times New Roman" panose="02020603050405020304" pitchFamily="18" charset="0"/>
                <a:ea typeface="Times New Roman" panose="02020603050405020304" pitchFamily="18" charset="0"/>
              </a:rPr>
            </a:br>
            <a:r>
              <a:rPr lang="et-EE" sz="1800" dirty="0">
                <a:solidFill>
                  <a:srgbClr val="000000"/>
                </a:solidFill>
                <a:effectLst/>
                <a:latin typeface="Calibri" panose="020F0502020204030204" pitchFamily="34" charset="0"/>
                <a:ea typeface="Times New Roman" panose="02020603050405020304" pitchFamily="18" charset="0"/>
              </a:rPr>
              <a:t>Peipsi Toidu Tänav 175 km </a:t>
            </a:r>
            <a:r>
              <a:rPr lang="et-EE" sz="1800" dirty="0">
                <a:effectLst/>
                <a:latin typeface="Calibri" panose="020F0502020204030204" pitchFamily="34" charset="0"/>
                <a:ea typeface="Times New Roman" panose="02020603050405020304" pitchFamily="18" charset="0"/>
              </a:rPr>
              <a:t>/ tel …, e-post …</a:t>
            </a:r>
            <a:br>
              <a:rPr lang="et-EE" sz="1800" dirty="0">
                <a:latin typeface="Times New Roman" panose="02020603050405020304" pitchFamily="18" charset="0"/>
                <a:ea typeface="Times New Roman" panose="02020603050405020304" pitchFamily="18" charset="0"/>
              </a:rPr>
            </a:br>
            <a:r>
              <a:rPr lang="et-EE" sz="1800" dirty="0">
                <a:solidFill>
                  <a:srgbClr val="000000"/>
                </a:solidFill>
                <a:effectLst/>
                <a:latin typeface="Calibri" panose="020F0502020204030204" pitchFamily="34" charset="0"/>
                <a:ea typeface="Times New Roman" panose="02020603050405020304" pitchFamily="18" charset="0"/>
              </a:rPr>
              <a:t>Dokumentaalne osaluslavastus „Ellujäämiskunstid. KMOMID“ </a:t>
            </a:r>
            <a:r>
              <a:rPr lang="et-EE" sz="1800" dirty="0">
                <a:effectLst/>
                <a:latin typeface="Calibri" panose="020F0502020204030204" pitchFamily="34" charset="0"/>
                <a:ea typeface="Times New Roman" panose="02020603050405020304" pitchFamily="18" charset="0"/>
              </a:rPr>
              <a:t>/ tel …, e-post …</a:t>
            </a:r>
            <a:br>
              <a:rPr lang="et-EE" sz="1800" dirty="0">
                <a:latin typeface="Times New Roman" panose="02020603050405020304" pitchFamily="18" charset="0"/>
                <a:ea typeface="Times New Roman" panose="02020603050405020304" pitchFamily="18" charset="0"/>
              </a:rPr>
            </a:br>
            <a:r>
              <a:rPr lang="et-EE" sz="1800" dirty="0">
                <a:solidFill>
                  <a:srgbClr val="000000"/>
                </a:solidFill>
                <a:effectLst/>
                <a:latin typeface="Calibri" panose="020F0502020204030204" pitchFamily="34" charset="0"/>
                <a:ea typeface="Times New Roman" panose="02020603050405020304" pitchFamily="18" charset="0"/>
              </a:rPr>
              <a:t>Tartumaa toidufestival 2023 ja Tartumaa toidufestival 2024 </a:t>
            </a:r>
            <a:r>
              <a:rPr lang="et-EE" sz="1800" dirty="0">
                <a:effectLst/>
                <a:latin typeface="Calibri" panose="020F0502020204030204" pitchFamily="34" charset="0"/>
                <a:ea typeface="Times New Roman" panose="02020603050405020304" pitchFamily="18" charset="0"/>
              </a:rPr>
              <a:t>/ tel …, e-post …</a:t>
            </a:r>
            <a:br>
              <a:rPr lang="et-EE" sz="1800" dirty="0">
                <a:latin typeface="Times New Roman" panose="02020603050405020304" pitchFamily="18" charset="0"/>
                <a:ea typeface="Times New Roman" panose="02020603050405020304" pitchFamily="18" charset="0"/>
              </a:rPr>
            </a:br>
            <a:r>
              <a:rPr lang="et-EE" sz="1800" dirty="0">
                <a:solidFill>
                  <a:srgbClr val="000000"/>
                </a:solidFill>
                <a:effectLst/>
                <a:latin typeface="Calibri" panose="020F0502020204030204" pitchFamily="34" charset="0"/>
                <a:ea typeface="Calibri" panose="020F0502020204030204" pitchFamily="34" charset="0"/>
              </a:rPr>
              <a:t>Jõeretkede sari „Avasta Emajõgi!“ </a:t>
            </a:r>
            <a:r>
              <a:rPr lang="et-EE" sz="1800" dirty="0">
                <a:effectLst/>
                <a:latin typeface="Calibri" panose="020F0502020204030204" pitchFamily="34" charset="0"/>
                <a:ea typeface="Calibri" panose="020F0502020204030204" pitchFamily="34" charset="0"/>
              </a:rPr>
              <a:t>/ tel …, e-post …</a:t>
            </a:r>
          </a:p>
          <a:p>
            <a:pPr indent="0">
              <a:lnSpc>
                <a:spcPct val="107000"/>
              </a:lnSpc>
              <a:spcAft>
                <a:spcPts val="800"/>
              </a:spcAft>
              <a:buNone/>
            </a:pPr>
            <a:r>
              <a:rPr lang="et-EE" sz="1800" u="sng" dirty="0">
                <a:effectLst/>
                <a:latin typeface="Calibri" panose="020F0502020204030204" pitchFamily="34" charset="0"/>
                <a:ea typeface="Calibri" panose="020F0502020204030204" pitchFamily="34" charset="0"/>
                <a:cs typeface="Calibri" panose="020F0502020204030204" pitchFamily="34" charset="0"/>
              </a:rPr>
              <a:t>Piiriveere Liidri projektid</a:t>
            </a:r>
            <a:br>
              <a:rPr lang="et-EE" sz="1800" u="sng" dirty="0">
                <a:latin typeface="Calibri" panose="020F0502020204030204" pitchFamily="34" charset="0"/>
                <a:ea typeface="Calibri" panose="020F0502020204030204" pitchFamily="34" charset="0"/>
                <a:cs typeface="Times New Roman" panose="02020603050405020304" pitchFamily="18" charset="0"/>
              </a:rPr>
            </a:b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Seto tantsupidu „</a:t>
            </a:r>
            <a:r>
              <a:rPr lang="et-EE"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Kad´ah</a:t>
            </a: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t-EE"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kavvõkõ</a:t>
            </a: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t-EE" sz="1800" dirty="0">
                <a:effectLst/>
                <a:latin typeface="Calibri" panose="020F0502020204030204" pitchFamily="34" charset="0"/>
                <a:ea typeface="Times New Roman" panose="02020603050405020304" pitchFamily="18" charset="0"/>
                <a:cs typeface="Calibri" panose="020F0502020204030204" pitchFamily="34" charset="0"/>
              </a:rPr>
              <a:t>/ tel …, e-post …</a:t>
            </a:r>
            <a:br>
              <a:rPr lang="et-EE" sz="1800" dirty="0">
                <a:latin typeface="Calibri" panose="020F0502020204030204" pitchFamily="34" charset="0"/>
                <a:ea typeface="Times New Roman" panose="02020603050405020304" pitchFamily="18" charset="0"/>
                <a:cs typeface="Times New Roman" panose="02020603050405020304" pitchFamily="18" charset="0"/>
              </a:rPr>
            </a:b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„Seto </a:t>
            </a:r>
            <a:r>
              <a:rPr lang="et-EE"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kostipäiva</a:t>
            </a: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aastaring“ </a:t>
            </a:r>
            <a:r>
              <a:rPr lang="et-EE" sz="1800" dirty="0">
                <a:effectLst/>
                <a:latin typeface="Calibri" panose="020F0502020204030204" pitchFamily="34" charset="0"/>
                <a:ea typeface="Times New Roman" panose="02020603050405020304" pitchFamily="18" charset="0"/>
                <a:cs typeface="Calibri" panose="020F0502020204030204" pitchFamily="34" charset="0"/>
              </a:rPr>
              <a:t>/ tel …, e-post …</a:t>
            </a:r>
            <a:br>
              <a:rPr lang="et-EE" sz="1800" dirty="0">
                <a:latin typeface="Calibri" panose="020F0502020204030204" pitchFamily="34" charset="0"/>
                <a:ea typeface="Times New Roman" panose="02020603050405020304" pitchFamily="18" charset="0"/>
                <a:cs typeface="Times New Roman" panose="02020603050405020304" pitchFamily="18" charset="0"/>
              </a:rPr>
            </a:b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Kogukonnaetendus „Leevaku kullakaevur“ </a:t>
            </a:r>
            <a:r>
              <a:rPr lang="et-EE" sz="1800" dirty="0">
                <a:effectLst/>
                <a:latin typeface="Calibri" panose="020F0502020204030204" pitchFamily="34" charset="0"/>
                <a:ea typeface="Times New Roman" panose="02020603050405020304" pitchFamily="18" charset="0"/>
                <a:cs typeface="Calibri" panose="020F0502020204030204" pitchFamily="34" charset="0"/>
              </a:rPr>
              <a:t>/ tel …, e-post …</a:t>
            </a:r>
            <a:endParaRPr lang="et-EE"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5421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Kõneisikud (4)</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None/>
            </a:pPr>
            <a:r>
              <a:rPr lang="et-EE" sz="1800" b="1" dirty="0">
                <a:effectLst/>
                <a:latin typeface="Calibri" panose="020F0502020204030204" pitchFamily="34" charset="0"/>
                <a:ea typeface="Calibri" panose="020F0502020204030204" pitchFamily="34" charset="0"/>
                <a:cs typeface="Calibri" panose="020F0502020204030204" pitchFamily="34" charset="0"/>
              </a:rPr>
              <a:t>L-E kogukonnaprogrammi </a:t>
            </a:r>
            <a:r>
              <a:rPr lang="et-EE" sz="1800" b="1" dirty="0">
                <a:effectLst/>
                <a:latin typeface="Calibri" panose="020F0502020204030204" pitchFamily="34" charset="0"/>
                <a:ea typeface="Calibri" panose="020F0502020204030204" pitchFamily="34" charset="0"/>
              </a:rPr>
              <a:t>projektid / esmane kõneisik </a:t>
            </a:r>
            <a:r>
              <a:rPr lang="et-EE" sz="1800" b="1" i="1" dirty="0">
                <a:effectLst/>
                <a:highlight>
                  <a:srgbClr val="FFFF00"/>
                </a:highlight>
                <a:latin typeface="Calibri" panose="020F0502020204030204" pitchFamily="34" charset="0"/>
                <a:ea typeface="Calibri" panose="020F0502020204030204" pitchFamily="34" charset="0"/>
              </a:rPr>
              <a:t>(täpsustub)</a:t>
            </a:r>
            <a:endParaRPr lang="et-EE" sz="1800" dirty="0">
              <a:effectLst/>
              <a:latin typeface="Times New Roman" panose="02020603050405020304" pitchFamily="18" charset="0"/>
              <a:ea typeface="Times New Roman" panose="02020603050405020304" pitchFamily="18" charset="0"/>
            </a:endParaRPr>
          </a:p>
          <a:p>
            <a:pPr indent="0">
              <a:lnSpc>
                <a:spcPct val="107000"/>
              </a:lnSpc>
              <a:spcAft>
                <a:spcPts val="800"/>
              </a:spcAft>
              <a:buNone/>
            </a:pPr>
            <a:r>
              <a:rPr lang="et-EE" sz="1800" u="sng" dirty="0">
                <a:effectLst/>
                <a:latin typeface="Calibri" panose="020F0502020204030204" pitchFamily="34" charset="0"/>
                <a:ea typeface="Calibri" panose="020F0502020204030204" pitchFamily="34" charset="0"/>
                <a:cs typeface="Calibri" panose="020F0502020204030204" pitchFamily="34" charset="0"/>
              </a:rPr>
              <a:t>Võrumaa Partnerluskogu projektid</a:t>
            </a:r>
            <a:br>
              <a:rPr lang="et-EE" sz="1800" u="sng" dirty="0">
                <a:latin typeface="Calibri" panose="020F0502020204030204" pitchFamily="34" charset="0"/>
                <a:ea typeface="Calibri" panose="020F0502020204030204" pitchFamily="34" charset="0"/>
                <a:cs typeface="Times New Roman" panose="02020603050405020304" pitchFamily="18" charset="0"/>
              </a:rPr>
            </a:b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Kagu-Eesti kultuuri- ja inspiratsioonifestival „Loovus loob lootust!“ </a:t>
            </a:r>
            <a:r>
              <a:rPr lang="et-EE" sz="1800" dirty="0">
                <a:effectLst/>
                <a:latin typeface="Calibri" panose="020F0502020204030204" pitchFamily="34" charset="0"/>
                <a:ea typeface="Times New Roman" panose="02020603050405020304" pitchFamily="18" charset="0"/>
                <a:cs typeface="Calibri" panose="020F0502020204030204" pitchFamily="34" charset="0"/>
              </a:rPr>
              <a:t>/ tel …, e-post </a:t>
            </a:r>
            <a:br>
              <a:rPr lang="et-EE" sz="1800" dirty="0">
                <a:latin typeface="Calibri" panose="020F0502020204030204" pitchFamily="34" charset="0"/>
                <a:ea typeface="Times New Roman" panose="02020603050405020304" pitchFamily="18" charset="0"/>
                <a:cs typeface="Times New Roman" panose="02020603050405020304" pitchFamily="18" charset="0"/>
              </a:rPr>
            </a:br>
            <a:r>
              <a:rPr lang="et-EE" sz="1800" dirty="0">
                <a:effectLst/>
                <a:latin typeface="Calibri" panose="020F0502020204030204" pitchFamily="34" charset="0"/>
                <a:ea typeface="Times New Roman" panose="02020603050405020304" pitchFamily="18" charset="0"/>
                <a:cs typeface="Calibri" panose="020F0502020204030204" pitchFamily="34" charset="0"/>
              </a:rPr>
              <a:t>K</a:t>
            </a: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ogukonnafestival „Mina tean, kust tuleb minu toit” </a:t>
            </a:r>
            <a:r>
              <a:rPr lang="et-EE" sz="1800" dirty="0">
                <a:effectLst/>
                <a:latin typeface="Calibri" panose="020F0502020204030204" pitchFamily="34" charset="0"/>
                <a:ea typeface="Times New Roman" panose="02020603050405020304" pitchFamily="18" charset="0"/>
                <a:cs typeface="Calibri" panose="020F0502020204030204" pitchFamily="34" charset="0"/>
              </a:rPr>
              <a:t>/ tel …, e-post …</a:t>
            </a:r>
            <a:br>
              <a:rPr lang="et-EE" sz="1800" dirty="0">
                <a:latin typeface="Calibri" panose="020F0502020204030204" pitchFamily="34" charset="0"/>
                <a:ea typeface="Times New Roman" panose="02020603050405020304" pitchFamily="18" charset="0"/>
                <a:cs typeface="Times New Roman" panose="02020603050405020304" pitchFamily="18" charset="0"/>
              </a:rPr>
            </a:b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Projekt „Sanna!“ </a:t>
            </a:r>
            <a:r>
              <a:rPr lang="et-EE" sz="1800" dirty="0">
                <a:effectLst/>
                <a:latin typeface="Calibri" panose="020F0502020204030204" pitchFamily="34" charset="0"/>
                <a:ea typeface="Times New Roman" panose="02020603050405020304" pitchFamily="18" charset="0"/>
                <a:cs typeface="Calibri" panose="020F0502020204030204" pitchFamily="34" charset="0"/>
              </a:rPr>
              <a:t>/ tel …, e-post …</a:t>
            </a:r>
            <a:br>
              <a:rPr lang="et-EE" sz="1800" dirty="0">
                <a:latin typeface="Calibri" panose="020F0502020204030204" pitchFamily="34" charset="0"/>
                <a:ea typeface="Times New Roman" panose="02020603050405020304" pitchFamily="18" charset="0"/>
                <a:cs typeface="Times New Roman" panose="02020603050405020304" pitchFamily="18" charset="0"/>
              </a:rPr>
            </a:b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„Avastamata Antsla aarded – järved“ </a:t>
            </a:r>
            <a:r>
              <a:rPr lang="et-EE" sz="1800" dirty="0">
                <a:effectLst/>
                <a:latin typeface="Calibri" panose="020F0502020204030204" pitchFamily="34" charset="0"/>
                <a:ea typeface="Times New Roman" panose="02020603050405020304" pitchFamily="18" charset="0"/>
                <a:cs typeface="Calibri" panose="020F0502020204030204" pitchFamily="34" charset="0"/>
              </a:rPr>
              <a:t>/ tel …, e-post …</a:t>
            </a:r>
            <a:br>
              <a:rPr lang="et-EE" sz="1800" dirty="0">
                <a:latin typeface="Calibri" panose="020F0502020204030204" pitchFamily="34" charset="0"/>
                <a:ea typeface="Times New Roman" panose="02020603050405020304" pitchFamily="18" charset="0"/>
                <a:cs typeface="Times New Roman" panose="02020603050405020304" pitchFamily="18" charset="0"/>
              </a:rPr>
            </a:br>
            <a:r>
              <a:rPr lang="et-EE"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Navi</a:t>
            </a: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küla kogukonnafestival 2024 </a:t>
            </a:r>
            <a:r>
              <a:rPr lang="et-EE" sz="1800" dirty="0">
                <a:effectLst/>
                <a:latin typeface="Calibri" panose="020F0502020204030204" pitchFamily="34" charset="0"/>
                <a:ea typeface="Times New Roman" panose="02020603050405020304" pitchFamily="18" charset="0"/>
                <a:cs typeface="Calibri" panose="020F0502020204030204" pitchFamily="34" charset="0"/>
              </a:rPr>
              <a:t>/ tel …, e-post …</a:t>
            </a:r>
            <a:endParaRPr lang="et-EE"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0">
              <a:lnSpc>
                <a:spcPct val="107000"/>
              </a:lnSpc>
              <a:spcAft>
                <a:spcPts val="800"/>
              </a:spcAft>
              <a:buNone/>
            </a:pPr>
            <a:r>
              <a:rPr lang="et-EE" sz="1800" u="sng" dirty="0">
                <a:effectLst/>
                <a:latin typeface="Calibri" panose="020F0502020204030204" pitchFamily="34" charset="0"/>
                <a:ea typeface="Calibri" panose="020F0502020204030204" pitchFamily="34" charset="0"/>
                <a:cs typeface="Calibri" panose="020F0502020204030204" pitchFamily="34" charset="0"/>
              </a:rPr>
              <a:t>Valgamaa Partnerluskogu projektid</a:t>
            </a:r>
            <a:br>
              <a:rPr lang="et-EE" sz="1800" u="sng" dirty="0">
                <a:latin typeface="Calibri" panose="020F0502020204030204" pitchFamily="34" charset="0"/>
                <a:ea typeface="Calibri" panose="020F0502020204030204" pitchFamily="34" charset="0"/>
                <a:cs typeface="Times New Roman" panose="02020603050405020304" pitchFamily="18" charset="0"/>
              </a:rPr>
            </a:br>
            <a:r>
              <a:rPr lang="et-EE" sz="1800" dirty="0">
                <a:effectLst/>
                <a:latin typeface="Calibri" panose="020F0502020204030204" pitchFamily="34" charset="0"/>
                <a:ea typeface="Times New Roman" panose="02020603050405020304" pitchFamily="18" charset="0"/>
                <a:cs typeface="Calibri" panose="020F0502020204030204" pitchFamily="34" charset="0"/>
              </a:rPr>
              <a:t>K</a:t>
            </a: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onverents „Kohalik kultuur kui ruumiloome komponent“ Valga linnas</a:t>
            </a:r>
            <a:r>
              <a:rPr lang="et-EE" sz="1800" b="1" dirty="0">
                <a:effectLst/>
                <a:latin typeface="Calibri" panose="020F0502020204030204" pitchFamily="34" charset="0"/>
                <a:ea typeface="Times New Roman" panose="02020603050405020304" pitchFamily="18" charset="0"/>
                <a:cs typeface="Calibri" panose="020F0502020204030204" pitchFamily="34" charset="0"/>
              </a:rPr>
              <a:t> </a:t>
            </a:r>
            <a:r>
              <a:rPr lang="et-EE" sz="1800" dirty="0">
                <a:effectLst/>
                <a:latin typeface="Calibri" panose="020F0502020204030204" pitchFamily="34" charset="0"/>
                <a:ea typeface="Times New Roman" panose="02020603050405020304" pitchFamily="18" charset="0"/>
                <a:cs typeface="Calibri" panose="020F0502020204030204" pitchFamily="34" charset="0"/>
              </a:rPr>
              <a:t>/ tel …</a:t>
            </a:r>
            <a:br>
              <a:rPr lang="et-EE" sz="1800" dirty="0">
                <a:latin typeface="Calibri" panose="020F0502020204030204" pitchFamily="34" charset="0"/>
                <a:ea typeface="Times New Roman" panose="02020603050405020304" pitchFamily="18" charset="0"/>
                <a:cs typeface="Times New Roman" panose="02020603050405020304" pitchFamily="18" charset="0"/>
              </a:rPr>
            </a:b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Maaliliste maastike väärtustamise ja jäädvustamise matkasari Otepääl </a:t>
            </a:r>
            <a:r>
              <a:rPr lang="et-EE" sz="1800" dirty="0">
                <a:effectLst/>
                <a:latin typeface="Calibri" panose="020F0502020204030204" pitchFamily="34" charset="0"/>
                <a:ea typeface="Times New Roman" panose="02020603050405020304" pitchFamily="18" charset="0"/>
                <a:cs typeface="Calibri" panose="020F0502020204030204" pitchFamily="34" charset="0"/>
              </a:rPr>
              <a:t>/ tel …</a:t>
            </a:r>
            <a:br>
              <a:rPr lang="et-EE" sz="1800" dirty="0">
                <a:latin typeface="Calibri" panose="020F0502020204030204" pitchFamily="34" charset="0"/>
                <a:ea typeface="Times New Roman" panose="02020603050405020304" pitchFamily="18" charset="0"/>
                <a:cs typeface="Times New Roman" panose="02020603050405020304" pitchFamily="18" charset="0"/>
              </a:rPr>
            </a:b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„Läbi linna: </a:t>
            </a:r>
            <a:r>
              <a:rPr lang="et-EE" sz="18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Valga+Valka</a:t>
            </a: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t-EE" sz="1800" dirty="0">
                <a:effectLst/>
                <a:latin typeface="Calibri" panose="020F0502020204030204" pitchFamily="34" charset="0"/>
                <a:ea typeface="Times New Roman" panose="02020603050405020304" pitchFamily="18" charset="0"/>
                <a:cs typeface="Calibri" panose="020F0502020204030204" pitchFamily="34" charset="0"/>
              </a:rPr>
              <a:t>/ tel …, e-post …</a:t>
            </a:r>
            <a:br>
              <a:rPr lang="et-EE" sz="1800" dirty="0">
                <a:effectLst/>
                <a:latin typeface="Calibri" panose="020F0502020204030204" pitchFamily="34" charset="0"/>
                <a:ea typeface="Times New Roman" panose="02020603050405020304" pitchFamily="18" charset="0"/>
                <a:cs typeface="Calibri" panose="020F0502020204030204" pitchFamily="34" charset="0"/>
              </a:rPr>
            </a:br>
            <a:r>
              <a:rPr lang="et-EE"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Roosifestival Kaagjärvel</a:t>
            </a:r>
            <a:r>
              <a:rPr lang="et-EE" sz="1800" b="1" dirty="0">
                <a:effectLst/>
                <a:latin typeface="Calibri" panose="020F0502020204030204" pitchFamily="34" charset="0"/>
                <a:ea typeface="Times New Roman" panose="02020603050405020304" pitchFamily="18" charset="0"/>
                <a:cs typeface="Calibri" panose="020F0502020204030204" pitchFamily="34" charset="0"/>
              </a:rPr>
              <a:t>  </a:t>
            </a:r>
            <a:r>
              <a:rPr lang="et-EE" sz="1800" dirty="0">
                <a:effectLst/>
                <a:latin typeface="Calibri" panose="020F0502020204030204" pitchFamily="34" charset="0"/>
                <a:ea typeface="Times New Roman" panose="02020603050405020304" pitchFamily="18" charset="0"/>
                <a:cs typeface="Calibri" panose="020F0502020204030204" pitchFamily="34" charset="0"/>
              </a:rPr>
              <a:t>/ tel …, e-post …</a:t>
            </a:r>
            <a:endParaRPr lang="et-EE"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8038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Tegevused</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0" indent="-342900">
              <a:buFont typeface="Symbol" panose="05050102010706020507" pitchFamily="18" charset="2"/>
              <a:buChar char=""/>
            </a:pPr>
            <a:r>
              <a:rPr lang="et-EE" sz="1800" b="1" i="1" dirty="0">
                <a:solidFill>
                  <a:srgbClr val="000000"/>
                </a:solidFill>
                <a:effectLst/>
                <a:latin typeface="Calibri" panose="020F0502020204030204" pitchFamily="34" charset="0"/>
                <a:ea typeface="Calibri" panose="020F0502020204030204" pitchFamily="34" charset="0"/>
              </a:rPr>
              <a:t>Keda</a:t>
            </a:r>
            <a:r>
              <a:rPr lang="et-EE" sz="1800" dirty="0">
                <a:solidFill>
                  <a:srgbClr val="000000"/>
                </a:solidFill>
                <a:effectLst/>
                <a:latin typeface="Calibri" panose="020F0502020204030204" pitchFamily="34" charset="0"/>
                <a:ea typeface="Calibri" panose="020F0502020204030204" pitchFamily="34" charset="0"/>
              </a:rPr>
              <a:t> kõnetame? =&gt; sihtgrupid valitud </a:t>
            </a:r>
            <a:r>
              <a:rPr lang="et-EE" sz="1800" dirty="0" err="1">
                <a:solidFill>
                  <a:srgbClr val="000000"/>
                </a:solidFill>
                <a:effectLst/>
                <a:latin typeface="Calibri" panose="020F0502020204030204" pitchFamily="34" charset="0"/>
                <a:ea typeface="Calibri" panose="020F0502020204030204" pitchFamily="34" charset="0"/>
              </a:rPr>
              <a:t>persoonadena</a:t>
            </a:r>
            <a:endParaRPr lang="et-EE" sz="1800" dirty="0">
              <a:solidFill>
                <a:srgbClr val="000000"/>
              </a:solidFill>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t-EE" sz="1800" b="1" i="1" dirty="0">
                <a:solidFill>
                  <a:srgbClr val="000000"/>
                </a:solidFill>
                <a:effectLst/>
                <a:latin typeface="Calibri" panose="020F0502020204030204" pitchFamily="34" charset="0"/>
                <a:ea typeface="Calibri" panose="020F0502020204030204" pitchFamily="34" charset="0"/>
              </a:rPr>
              <a:t>Mida</a:t>
            </a:r>
            <a:r>
              <a:rPr lang="et-EE" sz="1800" dirty="0">
                <a:solidFill>
                  <a:srgbClr val="000000"/>
                </a:solidFill>
                <a:effectLst/>
                <a:latin typeface="Calibri" panose="020F0502020204030204" pitchFamily="34" charset="0"/>
                <a:ea typeface="Calibri" panose="020F0502020204030204" pitchFamily="34" charset="0"/>
              </a:rPr>
              <a:t> neile ütleme? =&gt; sõnumid muutuvas ajas erineva fookusega</a:t>
            </a:r>
            <a:endParaRPr lang="et-EE" sz="1800" dirty="0">
              <a:solidFill>
                <a:srgbClr val="000000"/>
              </a:solidFill>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t-EE" sz="1800" b="1" i="1" dirty="0">
                <a:solidFill>
                  <a:srgbClr val="000000"/>
                </a:solidFill>
                <a:effectLst/>
                <a:latin typeface="Calibri" panose="020F0502020204030204" pitchFamily="34" charset="0"/>
                <a:ea typeface="Calibri" panose="020F0502020204030204" pitchFamily="34" charset="0"/>
              </a:rPr>
              <a:t>Kuidas</a:t>
            </a:r>
            <a:r>
              <a:rPr lang="et-EE" sz="1800" dirty="0">
                <a:solidFill>
                  <a:srgbClr val="000000"/>
                </a:solidFill>
                <a:effectLst/>
                <a:latin typeface="Calibri" panose="020F0502020204030204" pitchFamily="34" charset="0"/>
                <a:ea typeface="Calibri" panose="020F0502020204030204" pitchFamily="34" charset="0"/>
              </a:rPr>
              <a:t> seda teeme? =&gt; laiapõhjaline teavitus: sihtasutuse kanalid, programmi tegevused, programmi kuuluvate projektide tegevused</a:t>
            </a:r>
            <a:endParaRPr lang="et-EE" sz="1800" dirty="0">
              <a:solidFill>
                <a:srgbClr val="000000"/>
              </a:solidFill>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t-EE" sz="1800" b="1" i="1" dirty="0">
                <a:solidFill>
                  <a:srgbClr val="000000"/>
                </a:solidFill>
                <a:effectLst/>
                <a:latin typeface="Calibri" panose="020F0502020204030204" pitchFamily="34" charset="0"/>
                <a:ea typeface="Calibri" panose="020F0502020204030204" pitchFamily="34" charset="0"/>
              </a:rPr>
              <a:t>Kelle</a:t>
            </a:r>
            <a:r>
              <a:rPr lang="et-EE" sz="1800" dirty="0">
                <a:solidFill>
                  <a:srgbClr val="000000"/>
                </a:solidFill>
                <a:effectLst/>
                <a:latin typeface="Calibri" panose="020F0502020204030204" pitchFamily="34" charset="0"/>
                <a:ea typeface="Calibri" panose="020F0502020204030204" pitchFamily="34" charset="0"/>
              </a:rPr>
              <a:t> abil inimesi kõnetame? =&gt; programmi projektidest ja partneritest koosnev liitlaste võrgustik</a:t>
            </a:r>
            <a:endParaRPr lang="et-EE" sz="1800" dirty="0">
              <a:effectLst/>
              <a:latin typeface="Times New Roman" panose="02020603050405020304" pitchFamily="18" charset="0"/>
              <a:ea typeface="Calibri" panose="020F0502020204030204" pitchFamily="34" charset="0"/>
              <a:cs typeface="Calibri" panose="020F0502020204030204" pitchFamily="34" charset="0"/>
            </a:endParaRPr>
          </a:p>
        </p:txBody>
      </p:sp>
      <p:sp>
        <p:nvSpPr>
          <p:cNvPr id="2" name="Text Placeholder 2">
            <a:extLst>
              <a:ext uri="{FF2B5EF4-FFF2-40B4-BE49-F238E27FC236}">
                <a16:creationId xmlns:a16="http://schemas.microsoft.com/office/drawing/2014/main" id="{14859FEE-1CE2-DB46-6434-7E491BA72F67}"/>
              </a:ext>
            </a:extLst>
          </p:cNvPr>
          <p:cNvSpPr txBox="1">
            <a:spLocks/>
          </p:cNvSpPr>
          <p:nvPr/>
        </p:nvSpPr>
        <p:spPr>
          <a:xfrm>
            <a:off x="1047750" y="3694306"/>
            <a:ext cx="10306050" cy="182066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t-EE" sz="1800" i="1" dirty="0"/>
              <a:t>Kommunikatsiooni 4 tasandit:</a:t>
            </a:r>
          </a:p>
          <a:p>
            <a:pPr marL="514350" indent="-514350">
              <a:buFont typeface="+mj-lt"/>
              <a:buAutoNum type="arabicPeriod"/>
            </a:pPr>
            <a:r>
              <a:rPr lang="et-EE" sz="1800" i="1" dirty="0"/>
              <a:t>Euroopa kultuuripealinn Tartu 2024 =&gt; sihtasutuse komm.- ja turundustiimi toetamine</a:t>
            </a:r>
          </a:p>
          <a:p>
            <a:pPr marL="514350" indent="-514350">
              <a:buFont typeface="+mj-lt"/>
              <a:buAutoNum type="arabicPeriod"/>
            </a:pPr>
            <a:r>
              <a:rPr lang="et-EE" sz="1800" i="1" dirty="0"/>
              <a:t>Lõuna-Eesti kogukonnaprogramm =&gt; tegevmeeskonna eestvedajate toetamine</a:t>
            </a:r>
          </a:p>
          <a:p>
            <a:pPr marL="514350" indent="-514350">
              <a:buFont typeface="+mj-lt"/>
              <a:buAutoNum type="arabicPeriod"/>
            </a:pPr>
            <a:r>
              <a:rPr lang="et-EE" sz="1800" i="1" dirty="0"/>
              <a:t>Lõuna-Eesti kogukonnaprogrammi 20 projekti =&gt; projektimeeskondade toetamine</a:t>
            </a:r>
          </a:p>
          <a:p>
            <a:pPr marL="514350" indent="-514350">
              <a:buFont typeface="+mj-lt"/>
              <a:buAutoNum type="arabicPeriod"/>
            </a:pPr>
            <a:r>
              <a:rPr lang="et-EE" sz="1800" i="1" dirty="0">
                <a:solidFill>
                  <a:schemeClr val="accent4">
                    <a:lumMod val="75000"/>
                  </a:schemeClr>
                </a:solidFill>
              </a:rPr>
              <a:t>L-E kogukonnaprogrammi kuuluvate projektide enda kommunikatsiooni ja turundustegevused</a:t>
            </a:r>
          </a:p>
          <a:p>
            <a:pPr marL="514350" indent="-514350">
              <a:buFont typeface="+mj-lt"/>
              <a:buAutoNum type="arabicPeriod"/>
            </a:pPr>
            <a:endParaRPr lang="et-EE" sz="1800" i="1" dirty="0"/>
          </a:p>
          <a:p>
            <a:pPr marL="514350" indent="-514350">
              <a:buFont typeface="+mj-lt"/>
              <a:buAutoNum type="arabicPeriod"/>
            </a:pPr>
            <a:endParaRPr lang="et-EE" sz="1800" i="1" dirty="0"/>
          </a:p>
        </p:txBody>
      </p:sp>
    </p:spTree>
    <p:extLst>
      <p:ext uri="{BB962C8B-B14F-4D97-AF65-F5344CB8AC3E}">
        <p14:creationId xmlns:p14="http://schemas.microsoft.com/office/powerpoint/2010/main" val="49598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Tegevused (</a:t>
            </a:r>
            <a:r>
              <a:rPr lang="et-EE" dirty="0" err="1">
                <a:solidFill>
                  <a:schemeClr val="accent4">
                    <a:lumMod val="75000"/>
                  </a:schemeClr>
                </a:solidFill>
              </a:rPr>
              <a:t>komm.plaan</a:t>
            </a:r>
            <a:r>
              <a:rPr lang="et-EE" dirty="0">
                <a:solidFill>
                  <a:schemeClr val="accent4">
                    <a:lumMod val="75000"/>
                  </a:schemeClr>
                </a:solidFill>
              </a:rPr>
              <a:t> / sihtasutuse </a:t>
            </a:r>
            <a:r>
              <a:rPr lang="et-EE" dirty="0" err="1">
                <a:solidFill>
                  <a:schemeClr val="accent4">
                    <a:lumMod val="75000"/>
                  </a:schemeClr>
                </a:solidFill>
              </a:rPr>
              <a:t>excel</a:t>
            </a:r>
            <a:r>
              <a:rPr lang="et-EE" dirty="0">
                <a:solidFill>
                  <a:schemeClr val="accent4">
                    <a:lumMod val="75000"/>
                  </a:schemeClr>
                </a:solidFill>
              </a:rPr>
              <a:t>)</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800"/>
              </a:spcAft>
            </a:pPr>
            <a:r>
              <a:rPr lang="et-EE" sz="1800" b="1" dirty="0">
                <a:solidFill>
                  <a:srgbClr val="000000"/>
                </a:solidFill>
                <a:effectLst/>
                <a:latin typeface="Calibri" panose="020F0502020204030204" pitchFamily="34" charset="0"/>
                <a:ea typeface="Times New Roman" panose="02020603050405020304" pitchFamily="18" charset="0"/>
              </a:rPr>
              <a:t>2022 </a:t>
            </a:r>
            <a:br>
              <a:rPr lang="et-EE" sz="1800" dirty="0">
                <a:solidFill>
                  <a:srgbClr val="000000"/>
                </a:solidFill>
                <a:effectLst/>
                <a:latin typeface="Calibri" panose="020F0502020204030204" pitchFamily="34" charset="0"/>
                <a:ea typeface="Times New Roman" panose="02020603050405020304" pitchFamily="18" charset="0"/>
              </a:rPr>
            </a:br>
            <a:r>
              <a:rPr lang="et-EE" sz="1800" u="sng" dirty="0">
                <a:solidFill>
                  <a:srgbClr val="0000FF"/>
                </a:solidFill>
                <a:effectLst/>
                <a:latin typeface="Calibri" panose="020F0502020204030204" pitchFamily="34" charset="0"/>
                <a:ea typeface="Times New Roman" panose="02020603050405020304" pitchFamily="18" charset="0"/>
                <a:hlinkClick r:id="rId3"/>
              </a:rPr>
              <a:t>https://docs.google.com/spreadsheets/d/1-BDZPvXVbcsDUQfoCJqczRrICVIwALaGuMbhdkiSufM/edit#gid=248233450</a:t>
            </a:r>
            <a:endParaRPr lang="et-EE" sz="1800" dirty="0">
              <a:effectLst/>
              <a:latin typeface="Times New Roman" panose="02020603050405020304" pitchFamily="18" charset="0"/>
              <a:ea typeface="Times New Roman" panose="02020603050405020304" pitchFamily="18" charset="0"/>
            </a:endParaRPr>
          </a:p>
          <a:p>
            <a:pPr>
              <a:spcAft>
                <a:spcPts val="800"/>
              </a:spcAft>
            </a:pPr>
            <a:r>
              <a:rPr lang="et-EE" sz="1800" b="1" dirty="0">
                <a:solidFill>
                  <a:srgbClr val="000000"/>
                </a:solidFill>
                <a:effectLst/>
                <a:latin typeface="Calibri" panose="020F0502020204030204" pitchFamily="34" charset="0"/>
                <a:ea typeface="Times New Roman" panose="02020603050405020304" pitchFamily="18" charset="0"/>
              </a:rPr>
              <a:t>2023</a:t>
            </a:r>
            <a:br>
              <a:rPr lang="et-EE" sz="1800" dirty="0">
                <a:solidFill>
                  <a:srgbClr val="000000"/>
                </a:solidFill>
                <a:effectLst/>
                <a:latin typeface="Calibri" panose="020F0502020204030204" pitchFamily="34" charset="0"/>
                <a:ea typeface="Times New Roman" panose="02020603050405020304" pitchFamily="18" charset="0"/>
              </a:rPr>
            </a:br>
            <a:r>
              <a:rPr lang="et-EE" sz="1800" u="sng" dirty="0">
                <a:solidFill>
                  <a:srgbClr val="1155CC"/>
                </a:solidFill>
                <a:effectLst/>
                <a:latin typeface="Calibri" panose="020F0502020204030204" pitchFamily="34" charset="0"/>
                <a:ea typeface="Times New Roman" panose="02020603050405020304" pitchFamily="18" charset="0"/>
                <a:hlinkClick r:id="rId4"/>
              </a:rPr>
              <a:t>https://docs.google.com/spreadsheets/d/1K_3EEQzaOPkw2nNtiJ5rOwisqeZ29-aAW5EaUPRjZLc/edit#gid=248233450</a:t>
            </a:r>
            <a:endParaRPr lang="et-EE" sz="1800" dirty="0">
              <a:effectLst/>
              <a:latin typeface="Times New Roman" panose="02020603050405020304" pitchFamily="18" charset="0"/>
              <a:ea typeface="Times New Roman" panose="02020603050405020304" pitchFamily="18" charset="0"/>
            </a:endParaRPr>
          </a:p>
          <a:p>
            <a:pPr>
              <a:spcAft>
                <a:spcPts val="800"/>
              </a:spcAft>
            </a:pPr>
            <a:r>
              <a:rPr lang="et-EE" sz="1800" b="1" dirty="0">
                <a:solidFill>
                  <a:srgbClr val="000000"/>
                </a:solidFill>
                <a:effectLst/>
                <a:latin typeface="Calibri" panose="020F0502020204030204" pitchFamily="34" charset="0"/>
                <a:ea typeface="Times New Roman" panose="02020603050405020304" pitchFamily="18" charset="0"/>
              </a:rPr>
              <a:t>2024</a:t>
            </a:r>
            <a:br>
              <a:rPr lang="et-EE" sz="1800" dirty="0">
                <a:solidFill>
                  <a:srgbClr val="000000"/>
                </a:solidFill>
                <a:effectLst/>
                <a:latin typeface="Calibri" panose="020F0502020204030204" pitchFamily="34" charset="0"/>
                <a:ea typeface="Times New Roman" panose="02020603050405020304" pitchFamily="18" charset="0"/>
              </a:rPr>
            </a:br>
            <a:r>
              <a:rPr lang="et-EE" sz="1800" u="sng" dirty="0">
                <a:solidFill>
                  <a:srgbClr val="1155CC"/>
                </a:solidFill>
                <a:effectLst/>
                <a:latin typeface="Calibri" panose="020F0502020204030204" pitchFamily="34" charset="0"/>
                <a:ea typeface="Times New Roman" panose="02020603050405020304" pitchFamily="18" charset="0"/>
                <a:hlinkClick r:id="rId5"/>
              </a:rPr>
              <a:t>https://docs.google.com/spreadsheets/d/1vENik0yHNuJsFXSiVc3ZOapj1OsC7Zci-lnZ6l8Y1NY/edit#gid=248233450</a:t>
            </a:r>
            <a:endParaRPr lang="et-EE"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11232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NB! Infoks kõigile</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t-EE" sz="2200" b="1" dirty="0"/>
              <a:t>Projektide/sündmuste kõneisikute kontaktid (kõneisik 1, kõneisik 2) </a:t>
            </a:r>
            <a:br>
              <a:rPr lang="et-EE" sz="2200" b="1" dirty="0"/>
            </a:br>
            <a:r>
              <a:rPr lang="et-EE" sz="2200" i="1" dirty="0"/>
              <a:t>palume saata e-kirjaga aadressile </a:t>
            </a:r>
            <a:r>
              <a:rPr lang="et-EE" sz="2200" i="1" dirty="0">
                <a:hlinkClick r:id="rId3"/>
              </a:rPr>
              <a:t>triin@tas.ee</a:t>
            </a:r>
            <a:endParaRPr lang="et-EE" sz="2200" b="1" dirty="0"/>
          </a:p>
          <a:p>
            <a:pPr marL="514350" indent="-514350">
              <a:buFont typeface="+mj-lt"/>
              <a:buAutoNum type="arabicPeriod"/>
            </a:pPr>
            <a:r>
              <a:rPr lang="et-EE" sz="2200" b="1" dirty="0"/>
              <a:t>SA Tartu 2024 palub kõigil teha ise oma sündmuste meediamonitooringut</a:t>
            </a:r>
            <a:br>
              <a:rPr lang="et-EE" sz="2200" i="1" dirty="0"/>
            </a:br>
            <a:r>
              <a:rPr lang="et-EE" sz="2200" i="1" dirty="0"/>
              <a:t>palume koguda oma kajastused kokku ja saata iga kvartali kokkuvõttes </a:t>
            </a:r>
            <a:br>
              <a:rPr lang="et-EE" sz="2200" i="1" dirty="0"/>
            </a:br>
            <a:r>
              <a:rPr lang="et-EE" sz="2200" i="1" dirty="0"/>
              <a:t>e-kirjaga aadressile </a:t>
            </a:r>
            <a:r>
              <a:rPr lang="et-EE" sz="2200" i="1" dirty="0">
                <a:hlinkClick r:id="rId3"/>
              </a:rPr>
              <a:t>triin@tas.ee</a:t>
            </a:r>
            <a:endParaRPr lang="et-EE" sz="2200" i="1" dirty="0"/>
          </a:p>
          <a:p>
            <a:pPr marL="514350" indent="-514350">
              <a:buFont typeface="+mj-lt"/>
              <a:buAutoNum type="arabicPeriod"/>
            </a:pPr>
            <a:r>
              <a:rPr lang="et-EE" sz="2200" b="1" dirty="0"/>
              <a:t>NG Eesti lugude intervjuud sündmuste eestvedajatega / </a:t>
            </a:r>
            <a:r>
              <a:rPr lang="et-EE" sz="2200" b="1" dirty="0">
                <a:solidFill>
                  <a:schemeClr val="accent4">
                    <a:lumMod val="75000"/>
                  </a:schemeClr>
                </a:solidFill>
              </a:rPr>
              <a:t>tulekul</a:t>
            </a:r>
            <a:br>
              <a:rPr lang="et-EE" sz="2200" i="1" dirty="0"/>
            </a:br>
            <a:r>
              <a:rPr lang="et-EE" sz="2200" i="1" dirty="0"/>
              <a:t>valmib kolm lugu, teemade jaotus: kultuur, loodus, toit</a:t>
            </a:r>
            <a:br>
              <a:rPr lang="et-EE" sz="2200" i="1" dirty="0"/>
            </a:br>
            <a:r>
              <a:rPr lang="et-EE" sz="2200" i="1" dirty="0"/>
              <a:t>ilmuvad 2023: august, oktoober, detsember</a:t>
            </a:r>
          </a:p>
          <a:p>
            <a:pPr marL="514350" indent="-514350">
              <a:buFont typeface="+mj-lt"/>
              <a:buAutoNum type="arabicPeriod"/>
            </a:pPr>
            <a:r>
              <a:rPr lang="et-EE" sz="2200" b="1" dirty="0"/>
              <a:t>NG Eesti lugude pildistamine sündmuste eestvedajatele Tartus / </a:t>
            </a:r>
            <a:r>
              <a:rPr lang="et-EE" sz="2200" b="1" dirty="0">
                <a:solidFill>
                  <a:schemeClr val="accent4">
                    <a:lumMod val="75000"/>
                  </a:schemeClr>
                </a:solidFill>
              </a:rPr>
              <a:t>tulekul</a:t>
            </a:r>
            <a:br>
              <a:rPr lang="et-EE" sz="2200" dirty="0"/>
            </a:br>
            <a:r>
              <a:rPr lang="et-EE" sz="2200" i="1" dirty="0"/>
              <a:t>fotol iga sündmuse eestvedaja(d)</a:t>
            </a:r>
            <a:br>
              <a:rPr lang="et-EE" sz="2200" i="1" dirty="0"/>
            </a:br>
            <a:r>
              <a:rPr lang="et-EE" sz="2200" i="1" dirty="0"/>
              <a:t>stuudiopildistamine </a:t>
            </a:r>
            <a:r>
              <a:rPr lang="et-EE" sz="2200" i="1" dirty="0" err="1"/>
              <a:t>TASi</a:t>
            </a:r>
            <a:r>
              <a:rPr lang="et-EE" sz="2200" i="1" dirty="0"/>
              <a:t> kontorimajas (</a:t>
            </a:r>
            <a:r>
              <a:rPr lang="et-EE" sz="2200" i="1" dirty="0" err="1"/>
              <a:t>Pepleri</a:t>
            </a:r>
            <a:r>
              <a:rPr lang="et-EE" sz="2200" i="1" dirty="0"/>
              <a:t> 6, IV k) </a:t>
            </a:r>
            <a:br>
              <a:rPr lang="et-EE" sz="2200" i="1" dirty="0"/>
            </a:br>
            <a:r>
              <a:rPr lang="et-EE" sz="2200" i="1" dirty="0"/>
              <a:t>millised kuupäevad valime: (T/K) </a:t>
            </a:r>
            <a:r>
              <a:rPr lang="et-EE" sz="2200" b="1" i="1" dirty="0"/>
              <a:t>4.-5.04 </a:t>
            </a:r>
            <a:r>
              <a:rPr lang="et-EE" sz="2200" i="1" dirty="0"/>
              <a:t>või </a:t>
            </a:r>
            <a:r>
              <a:rPr lang="et-EE" sz="2200" b="1" i="1" dirty="0"/>
              <a:t>9.-10.05</a:t>
            </a:r>
            <a:r>
              <a:rPr lang="et-EE" sz="2200" i="1" dirty="0"/>
              <a:t>?</a:t>
            </a:r>
          </a:p>
        </p:txBody>
      </p:sp>
    </p:spTree>
    <p:extLst>
      <p:ext uri="{BB962C8B-B14F-4D97-AF65-F5344CB8AC3E}">
        <p14:creationId xmlns:p14="http://schemas.microsoft.com/office/powerpoint/2010/main" val="1535378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B4950-BCBA-D264-A789-92CEED2E43CE}"/>
              </a:ext>
            </a:extLst>
          </p:cNvPr>
          <p:cNvSpPr>
            <a:spLocks noGrp="1"/>
          </p:cNvSpPr>
          <p:nvPr>
            <p:ph type="title"/>
          </p:nvPr>
        </p:nvSpPr>
        <p:spPr>
          <a:xfrm>
            <a:off x="831850" y="671513"/>
            <a:ext cx="10515600" cy="2852737"/>
          </a:xfrm>
        </p:spPr>
        <p:txBody>
          <a:bodyPr/>
          <a:lstStyle/>
          <a:p>
            <a:r>
              <a:rPr lang="et-EE" dirty="0"/>
              <a:t>Grupitöö 1</a:t>
            </a:r>
          </a:p>
        </p:txBody>
      </p:sp>
      <p:sp>
        <p:nvSpPr>
          <p:cNvPr id="3" name="Text Placeholder 2">
            <a:extLst>
              <a:ext uri="{FF2B5EF4-FFF2-40B4-BE49-F238E27FC236}">
                <a16:creationId xmlns:a16="http://schemas.microsoft.com/office/drawing/2014/main" id="{D36C8D87-15D8-5A9A-C759-F9909055EF46}"/>
              </a:ext>
            </a:extLst>
          </p:cNvPr>
          <p:cNvSpPr>
            <a:spLocks noGrp="1"/>
          </p:cNvSpPr>
          <p:nvPr>
            <p:ph type="body" idx="1"/>
          </p:nvPr>
        </p:nvSpPr>
        <p:spPr>
          <a:xfrm>
            <a:off x="831850" y="3551238"/>
            <a:ext cx="10515600" cy="1500187"/>
          </a:xfrm>
        </p:spPr>
        <p:txBody>
          <a:bodyPr/>
          <a:lstStyle/>
          <a:p>
            <a:r>
              <a:rPr lang="et-EE" i="1" dirty="0">
                <a:solidFill>
                  <a:schemeClr val="accent4">
                    <a:lumMod val="75000"/>
                  </a:schemeClr>
                </a:solidFill>
              </a:rPr>
              <a:t>S</a:t>
            </a:r>
            <a:r>
              <a:rPr lang="et-EE" sz="2400" i="1" dirty="0">
                <a:solidFill>
                  <a:schemeClr val="accent4">
                    <a:lumMod val="75000"/>
                  </a:schemeClr>
                </a:solidFill>
              </a:rPr>
              <a:t>ündmuse eristuva ja selge lühitutvustuse koostamine</a:t>
            </a:r>
          </a:p>
          <a:p>
            <a:endParaRPr lang="et-EE" dirty="0"/>
          </a:p>
        </p:txBody>
      </p:sp>
      <p:pic>
        <p:nvPicPr>
          <p:cNvPr id="4" name="Picture 3">
            <a:extLst>
              <a:ext uri="{FF2B5EF4-FFF2-40B4-BE49-F238E27FC236}">
                <a16:creationId xmlns:a16="http://schemas.microsoft.com/office/drawing/2014/main" id="{6843F988-ADA4-A220-B964-130BDDBB6A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3993" y="5688400"/>
            <a:ext cx="4369407" cy="960672"/>
          </a:xfrm>
          <a:prstGeom prst="rect">
            <a:avLst/>
          </a:prstGeom>
        </p:spPr>
      </p:pic>
    </p:spTree>
    <p:extLst>
      <p:ext uri="{BB962C8B-B14F-4D97-AF65-F5344CB8AC3E}">
        <p14:creationId xmlns:p14="http://schemas.microsoft.com/office/powerpoint/2010/main" val="958972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Millest räägime?</a:t>
            </a:r>
          </a:p>
        </p:txBody>
      </p:sp>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182066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t-EE" sz="2400" dirty="0"/>
              <a:t>Meie kommunikatsiooni lähtekohad</a:t>
            </a:r>
          </a:p>
          <a:p>
            <a:r>
              <a:rPr lang="et-EE" sz="2400" dirty="0"/>
              <a:t>Eristuva sõnumi loomine</a:t>
            </a:r>
          </a:p>
          <a:p>
            <a:r>
              <a:rPr lang="et-EE" sz="2400" dirty="0"/>
              <a:t>Komm.- ja turundusplaan</a:t>
            </a:r>
          </a:p>
        </p:txBody>
      </p:sp>
      <p:sp>
        <p:nvSpPr>
          <p:cNvPr id="9" name="Text Placeholder 2">
            <a:extLst>
              <a:ext uri="{FF2B5EF4-FFF2-40B4-BE49-F238E27FC236}">
                <a16:creationId xmlns:a16="http://schemas.microsoft.com/office/drawing/2014/main" id="{330736F2-E082-00FF-654F-06AF8F4952C6}"/>
              </a:ext>
            </a:extLst>
          </p:cNvPr>
          <p:cNvSpPr txBox="1">
            <a:spLocks/>
          </p:cNvSpPr>
          <p:nvPr/>
        </p:nvSpPr>
        <p:spPr>
          <a:xfrm>
            <a:off x="1047750" y="3580006"/>
            <a:ext cx="10306050" cy="182066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t-EE" sz="2400" i="1" dirty="0"/>
              <a:t>Praktilised ülesanded (grupitöö/kodutöö) </a:t>
            </a:r>
          </a:p>
          <a:p>
            <a:pPr marL="514350" indent="-514350">
              <a:buFont typeface="+mj-lt"/>
              <a:buAutoNum type="arabicPeriod"/>
            </a:pPr>
            <a:r>
              <a:rPr lang="et-EE" sz="2400" i="1" dirty="0"/>
              <a:t>Sündmuse eristuva ja selge lühitutvustuse koostamine</a:t>
            </a:r>
          </a:p>
          <a:p>
            <a:pPr marL="514350" indent="-514350">
              <a:buFont typeface="+mj-lt"/>
              <a:buAutoNum type="arabicPeriod"/>
            </a:pPr>
            <a:r>
              <a:rPr lang="et-EE" sz="2400" i="1" dirty="0"/>
              <a:t>Sündmuse komm.- ja turundusplaani koostamine</a:t>
            </a:r>
          </a:p>
        </p:txBody>
      </p:sp>
      <p:pic>
        <p:nvPicPr>
          <p:cNvPr id="10" name="Picture 9">
            <a:extLst>
              <a:ext uri="{FF2B5EF4-FFF2-40B4-BE49-F238E27FC236}">
                <a16:creationId xmlns:a16="http://schemas.microsoft.com/office/drawing/2014/main" id="{9E77C99C-0680-A358-457C-FAB143E18D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Tree>
    <p:extLst>
      <p:ext uri="{BB962C8B-B14F-4D97-AF65-F5344CB8AC3E}">
        <p14:creationId xmlns:p14="http://schemas.microsoft.com/office/powerpoint/2010/main" val="24285050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sosceles Triangle 4">
            <a:extLst>
              <a:ext uri="{FF2B5EF4-FFF2-40B4-BE49-F238E27FC236}">
                <a16:creationId xmlns:a16="http://schemas.microsoft.com/office/drawing/2014/main" id="{F104F8BE-9E9E-0898-79BC-8EB04ED6EF0B}"/>
              </a:ext>
            </a:extLst>
          </p:cNvPr>
          <p:cNvSpPr/>
          <p:nvPr/>
        </p:nvSpPr>
        <p:spPr>
          <a:xfrm>
            <a:off x="5580063" y="1143001"/>
            <a:ext cx="3829050" cy="45180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t-EE"/>
          </a:p>
        </p:txBody>
      </p:sp>
      <p:sp>
        <p:nvSpPr>
          <p:cNvPr id="6" name="Arrow: Down 5">
            <a:extLst>
              <a:ext uri="{FF2B5EF4-FFF2-40B4-BE49-F238E27FC236}">
                <a16:creationId xmlns:a16="http://schemas.microsoft.com/office/drawing/2014/main" id="{11C6319C-74C3-FE18-3703-960D2516F7D3}"/>
              </a:ext>
            </a:extLst>
          </p:cNvPr>
          <p:cNvSpPr/>
          <p:nvPr/>
        </p:nvSpPr>
        <p:spPr>
          <a:xfrm>
            <a:off x="7231063" y="2420939"/>
            <a:ext cx="520700" cy="1925637"/>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t-EE" dirty="0">
              <a:solidFill>
                <a:schemeClr val="accent4">
                  <a:lumMod val="75000"/>
                </a:schemeClr>
              </a:solidFill>
            </a:endParaRPr>
          </a:p>
        </p:txBody>
      </p:sp>
      <p:sp>
        <p:nvSpPr>
          <p:cNvPr id="7" name="Oval 6">
            <a:extLst>
              <a:ext uri="{FF2B5EF4-FFF2-40B4-BE49-F238E27FC236}">
                <a16:creationId xmlns:a16="http://schemas.microsoft.com/office/drawing/2014/main" id="{E27C4EDB-D1E9-D5F1-4B24-1B24C02AE659}"/>
              </a:ext>
            </a:extLst>
          </p:cNvPr>
          <p:cNvSpPr/>
          <p:nvPr/>
        </p:nvSpPr>
        <p:spPr>
          <a:xfrm>
            <a:off x="7104063" y="4652964"/>
            <a:ext cx="798512" cy="465137"/>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t-EE"/>
          </a:p>
        </p:txBody>
      </p:sp>
      <p:sp>
        <p:nvSpPr>
          <p:cNvPr id="8" name="Title 1">
            <a:extLst>
              <a:ext uri="{FF2B5EF4-FFF2-40B4-BE49-F238E27FC236}">
                <a16:creationId xmlns:a16="http://schemas.microsoft.com/office/drawing/2014/main" id="{8C6E150D-89B4-D55F-4437-BDD172EAE258}"/>
              </a:ext>
            </a:extLst>
          </p:cNvPr>
          <p:cNvSpPr txBox="1">
            <a:spLocks/>
          </p:cNvSpPr>
          <p:nvPr/>
        </p:nvSpPr>
        <p:spPr bwMode="auto">
          <a:xfrm>
            <a:off x="1755775" y="1501776"/>
            <a:ext cx="4102100" cy="1497013"/>
          </a:xfrm>
          <a:prstGeom prst="rect">
            <a:avLst/>
          </a:prstGeom>
          <a:noFill/>
          <a:ln>
            <a:noFill/>
          </a:ln>
        </p:spPr>
        <p:txBody>
          <a:bodyPr lIns="90000" tIns="46800" rIns="90000" bIns="46800" anchor="ctr">
            <a:normAutofit/>
          </a:bodyPr>
          <a:lstStyle>
            <a:lvl1pPr algn="l" defTabSz="449263" rtl="0" eaLnBrk="0" fontAlgn="base" hangingPunct="0">
              <a:lnSpc>
                <a:spcPct val="128000"/>
              </a:lnSpc>
              <a:spcBef>
                <a:spcPct val="0"/>
              </a:spcBef>
              <a:spcAft>
                <a:spcPct val="0"/>
              </a:spcAft>
              <a:buClr>
                <a:srgbClr val="50A046"/>
              </a:buClr>
              <a:buSzPct val="100000"/>
              <a:buFont typeface="Trebuchet MS" panose="020B0603020202020204" pitchFamily="34" charset="0"/>
              <a:defRPr sz="4000">
                <a:solidFill>
                  <a:srgbClr val="50A046"/>
                </a:solidFill>
                <a:latin typeface="+mj-lt"/>
                <a:ea typeface="+mj-ea"/>
                <a:cs typeface="+mj-cs"/>
              </a:defRPr>
            </a:lvl1pPr>
            <a:lvl2pPr algn="l" defTabSz="449263" rtl="0" eaLnBrk="0" fontAlgn="base" hangingPunct="0">
              <a:lnSpc>
                <a:spcPct val="128000"/>
              </a:lnSpc>
              <a:spcBef>
                <a:spcPct val="0"/>
              </a:spcBef>
              <a:spcAft>
                <a:spcPct val="0"/>
              </a:spcAft>
              <a:buClr>
                <a:srgbClr val="50A046"/>
              </a:buClr>
              <a:buSzPct val="100000"/>
              <a:buFont typeface="Trebuchet MS" panose="020B0603020202020204" pitchFamily="34" charset="0"/>
              <a:defRPr sz="4000">
                <a:solidFill>
                  <a:srgbClr val="50A046"/>
                </a:solidFill>
                <a:latin typeface="Trebuchet MS" pitchFamily="34" charset="0"/>
                <a:ea typeface="ＭＳ Ｐゴシック" pitchFamily="48" charset="-128"/>
              </a:defRPr>
            </a:lvl2pPr>
            <a:lvl3pPr algn="l" defTabSz="449263" rtl="0" eaLnBrk="0" fontAlgn="base" hangingPunct="0">
              <a:lnSpc>
                <a:spcPct val="128000"/>
              </a:lnSpc>
              <a:spcBef>
                <a:spcPct val="0"/>
              </a:spcBef>
              <a:spcAft>
                <a:spcPct val="0"/>
              </a:spcAft>
              <a:buClr>
                <a:srgbClr val="50A046"/>
              </a:buClr>
              <a:buSzPct val="100000"/>
              <a:buFont typeface="Trebuchet MS" panose="020B0603020202020204" pitchFamily="34" charset="0"/>
              <a:defRPr sz="4000">
                <a:solidFill>
                  <a:srgbClr val="50A046"/>
                </a:solidFill>
                <a:latin typeface="Trebuchet MS" pitchFamily="34" charset="0"/>
                <a:ea typeface="ＭＳ Ｐゴシック" pitchFamily="48" charset="-128"/>
              </a:defRPr>
            </a:lvl3pPr>
            <a:lvl4pPr algn="l" defTabSz="449263" rtl="0" eaLnBrk="0" fontAlgn="base" hangingPunct="0">
              <a:lnSpc>
                <a:spcPct val="128000"/>
              </a:lnSpc>
              <a:spcBef>
                <a:spcPct val="0"/>
              </a:spcBef>
              <a:spcAft>
                <a:spcPct val="0"/>
              </a:spcAft>
              <a:buClr>
                <a:srgbClr val="50A046"/>
              </a:buClr>
              <a:buSzPct val="100000"/>
              <a:buFont typeface="Trebuchet MS" panose="020B0603020202020204" pitchFamily="34" charset="0"/>
              <a:defRPr sz="4000">
                <a:solidFill>
                  <a:srgbClr val="50A046"/>
                </a:solidFill>
                <a:latin typeface="Trebuchet MS" pitchFamily="34" charset="0"/>
                <a:ea typeface="ＭＳ Ｐゴシック" pitchFamily="48" charset="-128"/>
              </a:defRPr>
            </a:lvl4pPr>
            <a:lvl5pPr algn="l" defTabSz="449263" rtl="0" eaLnBrk="0" fontAlgn="base" hangingPunct="0">
              <a:lnSpc>
                <a:spcPct val="128000"/>
              </a:lnSpc>
              <a:spcBef>
                <a:spcPct val="0"/>
              </a:spcBef>
              <a:spcAft>
                <a:spcPct val="0"/>
              </a:spcAft>
              <a:buClr>
                <a:srgbClr val="50A046"/>
              </a:buClr>
              <a:buSzPct val="100000"/>
              <a:buFont typeface="Trebuchet MS" panose="020B0603020202020204" pitchFamily="34" charset="0"/>
              <a:defRPr sz="4000">
                <a:solidFill>
                  <a:srgbClr val="50A046"/>
                </a:solidFill>
                <a:latin typeface="Trebuchet MS" pitchFamily="34" charset="0"/>
                <a:ea typeface="ＭＳ Ｐゴシック" pitchFamily="48" charset="-128"/>
              </a:defRPr>
            </a:lvl5pPr>
            <a:lvl6pPr marL="457200" algn="l" defTabSz="449263" rtl="0" fontAlgn="base">
              <a:lnSpc>
                <a:spcPct val="128000"/>
              </a:lnSpc>
              <a:spcBef>
                <a:spcPct val="0"/>
              </a:spcBef>
              <a:spcAft>
                <a:spcPct val="0"/>
              </a:spcAft>
              <a:buClr>
                <a:srgbClr val="50A046"/>
              </a:buClr>
              <a:buSzPct val="100000"/>
              <a:buFont typeface="Trebuchet MS" pitchFamily="34" charset="0"/>
              <a:defRPr sz="4000">
                <a:solidFill>
                  <a:srgbClr val="50A046"/>
                </a:solidFill>
                <a:latin typeface="Trebuchet MS" pitchFamily="34" charset="0"/>
                <a:ea typeface="ＭＳ Ｐゴシック" pitchFamily="48" charset="-128"/>
              </a:defRPr>
            </a:lvl6pPr>
            <a:lvl7pPr marL="914400" algn="l" defTabSz="449263" rtl="0" fontAlgn="base">
              <a:lnSpc>
                <a:spcPct val="128000"/>
              </a:lnSpc>
              <a:spcBef>
                <a:spcPct val="0"/>
              </a:spcBef>
              <a:spcAft>
                <a:spcPct val="0"/>
              </a:spcAft>
              <a:buClr>
                <a:srgbClr val="50A046"/>
              </a:buClr>
              <a:buSzPct val="100000"/>
              <a:buFont typeface="Trebuchet MS" pitchFamily="34" charset="0"/>
              <a:defRPr sz="4000">
                <a:solidFill>
                  <a:srgbClr val="50A046"/>
                </a:solidFill>
                <a:latin typeface="Trebuchet MS" pitchFamily="34" charset="0"/>
                <a:ea typeface="ＭＳ Ｐゴシック" pitchFamily="48" charset="-128"/>
              </a:defRPr>
            </a:lvl7pPr>
            <a:lvl8pPr marL="1371600" algn="l" defTabSz="449263" rtl="0" fontAlgn="base">
              <a:lnSpc>
                <a:spcPct val="128000"/>
              </a:lnSpc>
              <a:spcBef>
                <a:spcPct val="0"/>
              </a:spcBef>
              <a:spcAft>
                <a:spcPct val="0"/>
              </a:spcAft>
              <a:buClr>
                <a:srgbClr val="50A046"/>
              </a:buClr>
              <a:buSzPct val="100000"/>
              <a:buFont typeface="Trebuchet MS" pitchFamily="34" charset="0"/>
              <a:defRPr sz="4000">
                <a:solidFill>
                  <a:srgbClr val="50A046"/>
                </a:solidFill>
                <a:latin typeface="Trebuchet MS" pitchFamily="34" charset="0"/>
                <a:ea typeface="ＭＳ Ｐゴシック" pitchFamily="48" charset="-128"/>
              </a:defRPr>
            </a:lvl8pPr>
            <a:lvl9pPr marL="1828800" algn="l" defTabSz="449263" rtl="0" fontAlgn="base">
              <a:lnSpc>
                <a:spcPct val="128000"/>
              </a:lnSpc>
              <a:spcBef>
                <a:spcPct val="0"/>
              </a:spcBef>
              <a:spcAft>
                <a:spcPct val="0"/>
              </a:spcAft>
              <a:buClr>
                <a:srgbClr val="50A046"/>
              </a:buClr>
              <a:buSzPct val="100000"/>
              <a:buFont typeface="Trebuchet MS" pitchFamily="34" charset="0"/>
              <a:defRPr sz="4000">
                <a:solidFill>
                  <a:srgbClr val="50A046"/>
                </a:solidFill>
                <a:latin typeface="Trebuchet MS" pitchFamily="34" charset="0"/>
                <a:ea typeface="ＭＳ Ｐゴシック" pitchFamily="48" charset="-128"/>
              </a:defRPr>
            </a:lvl9pPr>
          </a:lstStyle>
          <a:p>
            <a:pPr>
              <a:defRPr/>
            </a:pPr>
            <a:r>
              <a:rPr lang="et-EE" sz="3600" kern="0" dirty="0">
                <a:solidFill>
                  <a:schemeClr val="accent4">
                    <a:lumMod val="75000"/>
                  </a:schemeClr>
                </a:solidFill>
              </a:rPr>
              <a:t>Loo jutustamine</a:t>
            </a:r>
            <a:br>
              <a:rPr lang="et-EE" sz="3600" kern="0" dirty="0">
                <a:solidFill>
                  <a:schemeClr val="accent4">
                    <a:lumMod val="75000"/>
                  </a:schemeClr>
                </a:solidFill>
              </a:rPr>
            </a:br>
            <a:endParaRPr lang="et-EE" sz="3600" kern="0" dirty="0">
              <a:solidFill>
                <a:schemeClr val="accent4">
                  <a:lumMod val="75000"/>
                </a:schemeClr>
              </a:solidFill>
            </a:endParaRPr>
          </a:p>
        </p:txBody>
      </p:sp>
      <p:sp>
        <p:nvSpPr>
          <p:cNvPr id="9" name="Subtitle 2">
            <a:extLst>
              <a:ext uri="{FF2B5EF4-FFF2-40B4-BE49-F238E27FC236}">
                <a16:creationId xmlns:a16="http://schemas.microsoft.com/office/drawing/2014/main" id="{C1757682-31AF-A623-C94F-82F04985B2DF}"/>
              </a:ext>
            </a:extLst>
          </p:cNvPr>
          <p:cNvSpPr txBox="1">
            <a:spLocks/>
          </p:cNvSpPr>
          <p:nvPr/>
        </p:nvSpPr>
        <p:spPr bwMode="auto">
          <a:xfrm>
            <a:off x="1906588" y="3703639"/>
            <a:ext cx="3103562" cy="1235075"/>
          </a:xfrm>
          <a:prstGeom prst="rect">
            <a:avLst/>
          </a:prstGeom>
          <a:noFill/>
          <a:ln>
            <a:noFill/>
          </a:ln>
        </p:spPr>
        <p:txBody>
          <a:bodyPr lIns="0" tIns="0" rIns="0" bIns="0"/>
          <a:lstStyle>
            <a:lvl1pPr marL="333375" indent="-333375" algn="l" defTabSz="449263" rtl="0" eaLnBrk="0" fontAlgn="base" hangingPunct="0">
              <a:lnSpc>
                <a:spcPct val="128000"/>
              </a:lnSpc>
              <a:spcBef>
                <a:spcPts val="800"/>
              </a:spcBef>
              <a:spcAft>
                <a:spcPct val="0"/>
              </a:spcAft>
              <a:buClr>
                <a:srgbClr val="E19B32"/>
              </a:buClr>
              <a:buSzPct val="100000"/>
              <a:buFont typeface="Times New Roman" panose="02020603050405020304" pitchFamily="18" charset="0"/>
              <a:buChar char="•"/>
              <a:defRPr sz="3200">
                <a:solidFill>
                  <a:srgbClr val="254A20"/>
                </a:solidFill>
                <a:latin typeface="+mn-lt"/>
                <a:ea typeface="+mn-ea"/>
                <a:cs typeface="+mn-cs"/>
              </a:defRPr>
            </a:lvl1pPr>
            <a:lvl2pPr marL="733425" indent="-276225" algn="l" defTabSz="449263" rtl="0" eaLnBrk="0" fontAlgn="base" hangingPunct="0">
              <a:lnSpc>
                <a:spcPct val="128000"/>
              </a:lnSpc>
              <a:spcBef>
                <a:spcPts val="700"/>
              </a:spcBef>
              <a:spcAft>
                <a:spcPct val="0"/>
              </a:spcAft>
              <a:buClr>
                <a:srgbClr val="50A046"/>
              </a:buClr>
              <a:buSzPct val="100000"/>
              <a:buFont typeface="Trebuchet MS" panose="020B0603020202020204" pitchFamily="34" charset="0"/>
              <a:buChar char="–"/>
              <a:defRPr sz="2800">
                <a:solidFill>
                  <a:srgbClr val="254A20"/>
                </a:solidFill>
                <a:latin typeface="+mn-lt"/>
                <a:ea typeface="+mn-ea"/>
              </a:defRPr>
            </a:lvl2pPr>
            <a:lvl3pPr marL="1143000" indent="-228600" algn="l" defTabSz="449263" rtl="0" eaLnBrk="0" fontAlgn="base" hangingPunct="0">
              <a:lnSpc>
                <a:spcPct val="128000"/>
              </a:lnSpc>
              <a:spcBef>
                <a:spcPts val="600"/>
              </a:spcBef>
              <a:spcAft>
                <a:spcPct val="0"/>
              </a:spcAft>
              <a:buClr>
                <a:srgbClr val="E19B32"/>
              </a:buClr>
              <a:buSzPct val="100000"/>
              <a:buFont typeface="Times New Roman" panose="02020603050405020304" pitchFamily="18" charset="0"/>
              <a:buChar char="•"/>
              <a:defRPr sz="2400">
                <a:solidFill>
                  <a:srgbClr val="254A20"/>
                </a:solidFill>
                <a:latin typeface="+mn-lt"/>
                <a:ea typeface="+mn-ea"/>
              </a:defRPr>
            </a:lvl3pPr>
            <a:lvl4pPr marL="16002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4pPr>
            <a:lvl5pPr marL="20574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5pPr>
            <a:lvl6pPr marL="25146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6pPr>
            <a:lvl7pPr marL="29718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7pPr>
            <a:lvl8pPr marL="34290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8pPr>
            <a:lvl9pPr marL="38862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9pPr>
          </a:lstStyle>
          <a:p>
            <a:pPr marL="0" indent="0">
              <a:buNone/>
              <a:defRPr/>
            </a:pPr>
            <a:r>
              <a:rPr lang="et-EE" sz="2800" kern="0" dirty="0"/>
              <a:t>Oluline sõnum ehk asja </a:t>
            </a:r>
            <a:r>
              <a:rPr lang="et-EE" sz="2800" i="1" kern="0" dirty="0" err="1"/>
              <a:t>point</a:t>
            </a:r>
            <a:r>
              <a:rPr lang="et-EE" sz="2800" i="1" kern="0" dirty="0"/>
              <a:t> </a:t>
            </a:r>
            <a:r>
              <a:rPr lang="et-EE" sz="2800" kern="0" dirty="0"/>
              <a:t>lõpus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sosceles Triangle 4">
            <a:extLst>
              <a:ext uri="{FF2B5EF4-FFF2-40B4-BE49-F238E27FC236}">
                <a16:creationId xmlns:a16="http://schemas.microsoft.com/office/drawing/2014/main" id="{69982D50-23D5-3275-5EDF-25FAC1CEC6FF}"/>
              </a:ext>
            </a:extLst>
          </p:cNvPr>
          <p:cNvSpPr/>
          <p:nvPr/>
        </p:nvSpPr>
        <p:spPr>
          <a:xfrm rot="10800000">
            <a:off x="5641975" y="1125539"/>
            <a:ext cx="3829050" cy="451643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t-EE"/>
          </a:p>
        </p:txBody>
      </p:sp>
      <p:sp>
        <p:nvSpPr>
          <p:cNvPr id="8" name="Title 1">
            <a:extLst>
              <a:ext uri="{FF2B5EF4-FFF2-40B4-BE49-F238E27FC236}">
                <a16:creationId xmlns:a16="http://schemas.microsoft.com/office/drawing/2014/main" id="{FE192887-0387-9891-67CB-3BDB86495151}"/>
              </a:ext>
            </a:extLst>
          </p:cNvPr>
          <p:cNvSpPr txBox="1">
            <a:spLocks/>
          </p:cNvSpPr>
          <p:nvPr/>
        </p:nvSpPr>
        <p:spPr bwMode="auto">
          <a:xfrm>
            <a:off x="1812926" y="3857625"/>
            <a:ext cx="3978274" cy="1758951"/>
          </a:xfrm>
          <a:prstGeom prst="rect">
            <a:avLst/>
          </a:prstGeom>
          <a:noFill/>
          <a:ln>
            <a:noFill/>
          </a:ln>
        </p:spPr>
        <p:txBody>
          <a:bodyPr lIns="90000" tIns="46800" rIns="90000" bIns="46800" anchor="ctr">
            <a:normAutofit/>
          </a:bodyPr>
          <a:lstStyle>
            <a:lvl1pPr algn="l" defTabSz="449263" rtl="0" eaLnBrk="0" fontAlgn="base" hangingPunct="0">
              <a:lnSpc>
                <a:spcPct val="128000"/>
              </a:lnSpc>
              <a:spcBef>
                <a:spcPct val="0"/>
              </a:spcBef>
              <a:spcAft>
                <a:spcPct val="0"/>
              </a:spcAft>
              <a:buClr>
                <a:srgbClr val="50A046"/>
              </a:buClr>
              <a:buSzPct val="100000"/>
              <a:buFont typeface="Trebuchet MS" panose="020B0603020202020204" pitchFamily="34" charset="0"/>
              <a:defRPr sz="4000">
                <a:solidFill>
                  <a:srgbClr val="50A046"/>
                </a:solidFill>
                <a:latin typeface="+mj-lt"/>
                <a:ea typeface="+mj-ea"/>
                <a:cs typeface="+mj-cs"/>
              </a:defRPr>
            </a:lvl1pPr>
            <a:lvl2pPr algn="l" defTabSz="449263" rtl="0" eaLnBrk="0" fontAlgn="base" hangingPunct="0">
              <a:lnSpc>
                <a:spcPct val="128000"/>
              </a:lnSpc>
              <a:spcBef>
                <a:spcPct val="0"/>
              </a:spcBef>
              <a:spcAft>
                <a:spcPct val="0"/>
              </a:spcAft>
              <a:buClr>
                <a:srgbClr val="50A046"/>
              </a:buClr>
              <a:buSzPct val="100000"/>
              <a:buFont typeface="Trebuchet MS" panose="020B0603020202020204" pitchFamily="34" charset="0"/>
              <a:defRPr sz="4000">
                <a:solidFill>
                  <a:srgbClr val="50A046"/>
                </a:solidFill>
                <a:latin typeface="Trebuchet MS" pitchFamily="34" charset="0"/>
                <a:ea typeface="ＭＳ Ｐゴシック" pitchFamily="48" charset="-128"/>
              </a:defRPr>
            </a:lvl2pPr>
            <a:lvl3pPr algn="l" defTabSz="449263" rtl="0" eaLnBrk="0" fontAlgn="base" hangingPunct="0">
              <a:lnSpc>
                <a:spcPct val="128000"/>
              </a:lnSpc>
              <a:spcBef>
                <a:spcPct val="0"/>
              </a:spcBef>
              <a:spcAft>
                <a:spcPct val="0"/>
              </a:spcAft>
              <a:buClr>
                <a:srgbClr val="50A046"/>
              </a:buClr>
              <a:buSzPct val="100000"/>
              <a:buFont typeface="Trebuchet MS" panose="020B0603020202020204" pitchFamily="34" charset="0"/>
              <a:defRPr sz="4000">
                <a:solidFill>
                  <a:srgbClr val="50A046"/>
                </a:solidFill>
                <a:latin typeface="Trebuchet MS" pitchFamily="34" charset="0"/>
                <a:ea typeface="ＭＳ Ｐゴシック" pitchFamily="48" charset="-128"/>
              </a:defRPr>
            </a:lvl3pPr>
            <a:lvl4pPr algn="l" defTabSz="449263" rtl="0" eaLnBrk="0" fontAlgn="base" hangingPunct="0">
              <a:lnSpc>
                <a:spcPct val="128000"/>
              </a:lnSpc>
              <a:spcBef>
                <a:spcPct val="0"/>
              </a:spcBef>
              <a:spcAft>
                <a:spcPct val="0"/>
              </a:spcAft>
              <a:buClr>
                <a:srgbClr val="50A046"/>
              </a:buClr>
              <a:buSzPct val="100000"/>
              <a:buFont typeface="Trebuchet MS" panose="020B0603020202020204" pitchFamily="34" charset="0"/>
              <a:defRPr sz="4000">
                <a:solidFill>
                  <a:srgbClr val="50A046"/>
                </a:solidFill>
                <a:latin typeface="Trebuchet MS" pitchFamily="34" charset="0"/>
                <a:ea typeface="ＭＳ Ｐゴシック" pitchFamily="48" charset="-128"/>
              </a:defRPr>
            </a:lvl4pPr>
            <a:lvl5pPr algn="l" defTabSz="449263" rtl="0" eaLnBrk="0" fontAlgn="base" hangingPunct="0">
              <a:lnSpc>
                <a:spcPct val="128000"/>
              </a:lnSpc>
              <a:spcBef>
                <a:spcPct val="0"/>
              </a:spcBef>
              <a:spcAft>
                <a:spcPct val="0"/>
              </a:spcAft>
              <a:buClr>
                <a:srgbClr val="50A046"/>
              </a:buClr>
              <a:buSzPct val="100000"/>
              <a:buFont typeface="Trebuchet MS" panose="020B0603020202020204" pitchFamily="34" charset="0"/>
              <a:defRPr sz="4000">
                <a:solidFill>
                  <a:srgbClr val="50A046"/>
                </a:solidFill>
                <a:latin typeface="Trebuchet MS" pitchFamily="34" charset="0"/>
                <a:ea typeface="ＭＳ Ｐゴシック" pitchFamily="48" charset="-128"/>
              </a:defRPr>
            </a:lvl5pPr>
            <a:lvl6pPr marL="457200" algn="l" defTabSz="449263" rtl="0" fontAlgn="base">
              <a:lnSpc>
                <a:spcPct val="128000"/>
              </a:lnSpc>
              <a:spcBef>
                <a:spcPct val="0"/>
              </a:spcBef>
              <a:spcAft>
                <a:spcPct val="0"/>
              </a:spcAft>
              <a:buClr>
                <a:srgbClr val="50A046"/>
              </a:buClr>
              <a:buSzPct val="100000"/>
              <a:buFont typeface="Trebuchet MS" pitchFamily="34" charset="0"/>
              <a:defRPr sz="4000">
                <a:solidFill>
                  <a:srgbClr val="50A046"/>
                </a:solidFill>
                <a:latin typeface="Trebuchet MS" pitchFamily="34" charset="0"/>
                <a:ea typeface="ＭＳ Ｐゴシック" pitchFamily="48" charset="-128"/>
              </a:defRPr>
            </a:lvl6pPr>
            <a:lvl7pPr marL="914400" algn="l" defTabSz="449263" rtl="0" fontAlgn="base">
              <a:lnSpc>
                <a:spcPct val="128000"/>
              </a:lnSpc>
              <a:spcBef>
                <a:spcPct val="0"/>
              </a:spcBef>
              <a:spcAft>
                <a:spcPct val="0"/>
              </a:spcAft>
              <a:buClr>
                <a:srgbClr val="50A046"/>
              </a:buClr>
              <a:buSzPct val="100000"/>
              <a:buFont typeface="Trebuchet MS" pitchFamily="34" charset="0"/>
              <a:defRPr sz="4000">
                <a:solidFill>
                  <a:srgbClr val="50A046"/>
                </a:solidFill>
                <a:latin typeface="Trebuchet MS" pitchFamily="34" charset="0"/>
                <a:ea typeface="ＭＳ Ｐゴシック" pitchFamily="48" charset="-128"/>
              </a:defRPr>
            </a:lvl7pPr>
            <a:lvl8pPr marL="1371600" algn="l" defTabSz="449263" rtl="0" fontAlgn="base">
              <a:lnSpc>
                <a:spcPct val="128000"/>
              </a:lnSpc>
              <a:spcBef>
                <a:spcPct val="0"/>
              </a:spcBef>
              <a:spcAft>
                <a:spcPct val="0"/>
              </a:spcAft>
              <a:buClr>
                <a:srgbClr val="50A046"/>
              </a:buClr>
              <a:buSzPct val="100000"/>
              <a:buFont typeface="Trebuchet MS" pitchFamily="34" charset="0"/>
              <a:defRPr sz="4000">
                <a:solidFill>
                  <a:srgbClr val="50A046"/>
                </a:solidFill>
                <a:latin typeface="Trebuchet MS" pitchFamily="34" charset="0"/>
                <a:ea typeface="ＭＳ Ｐゴシック" pitchFamily="48" charset="-128"/>
              </a:defRPr>
            </a:lvl8pPr>
            <a:lvl9pPr marL="1828800" algn="l" defTabSz="449263" rtl="0" fontAlgn="base">
              <a:lnSpc>
                <a:spcPct val="128000"/>
              </a:lnSpc>
              <a:spcBef>
                <a:spcPct val="0"/>
              </a:spcBef>
              <a:spcAft>
                <a:spcPct val="0"/>
              </a:spcAft>
              <a:buClr>
                <a:srgbClr val="50A046"/>
              </a:buClr>
              <a:buSzPct val="100000"/>
              <a:buFont typeface="Trebuchet MS" pitchFamily="34" charset="0"/>
              <a:defRPr sz="4000">
                <a:solidFill>
                  <a:srgbClr val="50A046"/>
                </a:solidFill>
                <a:latin typeface="Trebuchet MS" pitchFamily="34" charset="0"/>
                <a:ea typeface="ＭＳ Ｐゴシック" pitchFamily="48" charset="-128"/>
              </a:defRPr>
            </a:lvl9pPr>
          </a:lstStyle>
          <a:p>
            <a:pPr>
              <a:defRPr/>
            </a:pPr>
            <a:r>
              <a:rPr lang="et-EE" sz="3600" kern="0" dirty="0">
                <a:solidFill>
                  <a:schemeClr val="accent4">
                    <a:lumMod val="75000"/>
                  </a:schemeClr>
                </a:solidFill>
              </a:rPr>
              <a:t>Loo välja tulistamine</a:t>
            </a:r>
          </a:p>
        </p:txBody>
      </p:sp>
      <p:sp>
        <p:nvSpPr>
          <p:cNvPr id="11" name="Oval 10">
            <a:extLst>
              <a:ext uri="{FF2B5EF4-FFF2-40B4-BE49-F238E27FC236}">
                <a16:creationId xmlns:a16="http://schemas.microsoft.com/office/drawing/2014/main" id="{D909C844-60EE-A069-E3E7-BB513C6F3CCB}"/>
              </a:ext>
            </a:extLst>
          </p:cNvPr>
          <p:cNvSpPr/>
          <p:nvPr/>
        </p:nvSpPr>
        <p:spPr>
          <a:xfrm>
            <a:off x="7104063" y="1557338"/>
            <a:ext cx="798512" cy="463550"/>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t-EE"/>
          </a:p>
        </p:txBody>
      </p:sp>
      <p:sp>
        <p:nvSpPr>
          <p:cNvPr id="12" name="Arrow: Down 11">
            <a:extLst>
              <a:ext uri="{FF2B5EF4-FFF2-40B4-BE49-F238E27FC236}">
                <a16:creationId xmlns:a16="http://schemas.microsoft.com/office/drawing/2014/main" id="{C5564409-D78D-F688-FD7A-BF3FB20CD3C6}"/>
              </a:ext>
            </a:extLst>
          </p:cNvPr>
          <p:cNvSpPr/>
          <p:nvPr/>
        </p:nvSpPr>
        <p:spPr>
          <a:xfrm>
            <a:off x="7231063" y="2420939"/>
            <a:ext cx="520700" cy="1925637"/>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t-EE"/>
          </a:p>
        </p:txBody>
      </p:sp>
      <p:sp>
        <p:nvSpPr>
          <p:cNvPr id="13" name="Subtitle 2">
            <a:extLst>
              <a:ext uri="{FF2B5EF4-FFF2-40B4-BE49-F238E27FC236}">
                <a16:creationId xmlns:a16="http://schemas.microsoft.com/office/drawing/2014/main" id="{C0BF8B3E-804F-7DC4-7E94-15A5638BAA75}"/>
              </a:ext>
            </a:extLst>
          </p:cNvPr>
          <p:cNvSpPr txBox="1">
            <a:spLocks/>
          </p:cNvSpPr>
          <p:nvPr/>
        </p:nvSpPr>
        <p:spPr bwMode="auto">
          <a:xfrm>
            <a:off x="1916114" y="1785938"/>
            <a:ext cx="3619499" cy="1854200"/>
          </a:xfrm>
          <a:prstGeom prst="rect">
            <a:avLst/>
          </a:prstGeom>
          <a:noFill/>
          <a:ln>
            <a:noFill/>
          </a:ln>
        </p:spPr>
        <p:txBody>
          <a:bodyPr lIns="0" tIns="0" rIns="0" bIns="0"/>
          <a:lstStyle>
            <a:lvl1pPr marL="333375" indent="-333375" algn="l" defTabSz="449263" rtl="0" eaLnBrk="0" fontAlgn="base" hangingPunct="0">
              <a:lnSpc>
                <a:spcPct val="128000"/>
              </a:lnSpc>
              <a:spcBef>
                <a:spcPts val="800"/>
              </a:spcBef>
              <a:spcAft>
                <a:spcPct val="0"/>
              </a:spcAft>
              <a:buClr>
                <a:srgbClr val="E19B32"/>
              </a:buClr>
              <a:buSzPct val="100000"/>
              <a:buFont typeface="Times New Roman" panose="02020603050405020304" pitchFamily="18" charset="0"/>
              <a:buChar char="•"/>
              <a:defRPr sz="3200">
                <a:solidFill>
                  <a:srgbClr val="254A20"/>
                </a:solidFill>
                <a:latin typeface="+mn-lt"/>
                <a:ea typeface="+mn-ea"/>
                <a:cs typeface="+mn-cs"/>
              </a:defRPr>
            </a:lvl1pPr>
            <a:lvl2pPr marL="733425" indent="-276225" algn="l" defTabSz="449263" rtl="0" eaLnBrk="0" fontAlgn="base" hangingPunct="0">
              <a:lnSpc>
                <a:spcPct val="128000"/>
              </a:lnSpc>
              <a:spcBef>
                <a:spcPts val="700"/>
              </a:spcBef>
              <a:spcAft>
                <a:spcPct val="0"/>
              </a:spcAft>
              <a:buClr>
                <a:srgbClr val="50A046"/>
              </a:buClr>
              <a:buSzPct val="100000"/>
              <a:buFont typeface="Trebuchet MS" panose="020B0603020202020204" pitchFamily="34" charset="0"/>
              <a:buChar char="–"/>
              <a:defRPr sz="2800">
                <a:solidFill>
                  <a:srgbClr val="254A20"/>
                </a:solidFill>
                <a:latin typeface="+mn-lt"/>
                <a:ea typeface="+mn-ea"/>
              </a:defRPr>
            </a:lvl2pPr>
            <a:lvl3pPr marL="1143000" indent="-228600" algn="l" defTabSz="449263" rtl="0" eaLnBrk="0" fontAlgn="base" hangingPunct="0">
              <a:lnSpc>
                <a:spcPct val="128000"/>
              </a:lnSpc>
              <a:spcBef>
                <a:spcPts val="600"/>
              </a:spcBef>
              <a:spcAft>
                <a:spcPct val="0"/>
              </a:spcAft>
              <a:buClr>
                <a:srgbClr val="E19B32"/>
              </a:buClr>
              <a:buSzPct val="100000"/>
              <a:buFont typeface="Times New Roman" panose="02020603050405020304" pitchFamily="18" charset="0"/>
              <a:buChar char="•"/>
              <a:defRPr sz="2400">
                <a:solidFill>
                  <a:srgbClr val="254A20"/>
                </a:solidFill>
                <a:latin typeface="+mn-lt"/>
                <a:ea typeface="+mn-ea"/>
              </a:defRPr>
            </a:lvl3pPr>
            <a:lvl4pPr marL="16002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4pPr>
            <a:lvl5pPr marL="20574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5pPr>
            <a:lvl6pPr marL="25146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6pPr>
            <a:lvl7pPr marL="29718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7pPr>
            <a:lvl8pPr marL="34290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8pPr>
            <a:lvl9pPr marL="38862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9pPr>
          </a:lstStyle>
          <a:p>
            <a:pPr marL="0" indent="0">
              <a:buNone/>
              <a:defRPr/>
            </a:pPr>
            <a:r>
              <a:rPr lang="et-EE" sz="2800" kern="0" dirty="0"/>
              <a:t>Oluline sõnum ehk </a:t>
            </a:r>
            <a:br>
              <a:rPr lang="et-EE" sz="2800" kern="0" dirty="0"/>
            </a:br>
            <a:r>
              <a:rPr lang="et-EE" sz="2800" kern="0" dirty="0"/>
              <a:t>asja </a:t>
            </a:r>
            <a:r>
              <a:rPr lang="et-EE" sz="2800" i="1" kern="0" dirty="0" err="1"/>
              <a:t>point</a:t>
            </a:r>
            <a:r>
              <a:rPr lang="et-EE" sz="2800" i="1" kern="0" dirty="0"/>
              <a:t> </a:t>
            </a:r>
            <a:r>
              <a:rPr lang="et-EE" sz="2800" kern="0" dirty="0"/>
              <a:t>kohe alguses</a:t>
            </a:r>
          </a:p>
          <a:p>
            <a:pPr marL="0" indent="0">
              <a:buNone/>
              <a:defRPr/>
            </a:pPr>
            <a:endParaRPr lang="et-EE" sz="2800" kern="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sosceles Triangle 4">
            <a:extLst>
              <a:ext uri="{FF2B5EF4-FFF2-40B4-BE49-F238E27FC236}">
                <a16:creationId xmlns:a16="http://schemas.microsoft.com/office/drawing/2014/main" id="{EF4EE542-F782-C082-E84D-4B42821062AE}"/>
              </a:ext>
            </a:extLst>
          </p:cNvPr>
          <p:cNvSpPr/>
          <p:nvPr/>
        </p:nvSpPr>
        <p:spPr>
          <a:xfrm rot="10800000">
            <a:off x="5641975" y="1125539"/>
            <a:ext cx="3829050" cy="451643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t-EE"/>
          </a:p>
        </p:txBody>
      </p:sp>
      <p:sp>
        <p:nvSpPr>
          <p:cNvPr id="11" name="Oval 10">
            <a:extLst>
              <a:ext uri="{FF2B5EF4-FFF2-40B4-BE49-F238E27FC236}">
                <a16:creationId xmlns:a16="http://schemas.microsoft.com/office/drawing/2014/main" id="{035485DD-A10D-E32D-15E2-78ED24F498C4}"/>
              </a:ext>
            </a:extLst>
          </p:cNvPr>
          <p:cNvSpPr/>
          <p:nvPr/>
        </p:nvSpPr>
        <p:spPr>
          <a:xfrm>
            <a:off x="9474201" y="1557338"/>
            <a:ext cx="798513" cy="463550"/>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t-EE"/>
          </a:p>
        </p:txBody>
      </p:sp>
      <p:sp>
        <p:nvSpPr>
          <p:cNvPr id="12" name="Arrow: Down 11">
            <a:extLst>
              <a:ext uri="{FF2B5EF4-FFF2-40B4-BE49-F238E27FC236}">
                <a16:creationId xmlns:a16="http://schemas.microsoft.com/office/drawing/2014/main" id="{8A42CE8D-C8E0-9971-3DD8-EEC2CD342E30}"/>
              </a:ext>
            </a:extLst>
          </p:cNvPr>
          <p:cNvSpPr/>
          <p:nvPr/>
        </p:nvSpPr>
        <p:spPr>
          <a:xfrm>
            <a:off x="9601200" y="2420939"/>
            <a:ext cx="520700" cy="1925637"/>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t-EE"/>
          </a:p>
        </p:txBody>
      </p:sp>
      <p:sp>
        <p:nvSpPr>
          <p:cNvPr id="13" name="Subtitle 2">
            <a:extLst>
              <a:ext uri="{FF2B5EF4-FFF2-40B4-BE49-F238E27FC236}">
                <a16:creationId xmlns:a16="http://schemas.microsoft.com/office/drawing/2014/main" id="{84E98DBA-F001-F316-F07F-C2F731C158B1}"/>
              </a:ext>
            </a:extLst>
          </p:cNvPr>
          <p:cNvSpPr txBox="1">
            <a:spLocks/>
          </p:cNvSpPr>
          <p:nvPr/>
        </p:nvSpPr>
        <p:spPr bwMode="auto">
          <a:xfrm>
            <a:off x="6881814" y="476250"/>
            <a:ext cx="3246437" cy="647700"/>
          </a:xfrm>
          <a:prstGeom prst="rect">
            <a:avLst/>
          </a:prstGeom>
          <a:noFill/>
          <a:ln>
            <a:noFill/>
          </a:ln>
        </p:spPr>
        <p:txBody>
          <a:bodyPr lIns="0" tIns="0" rIns="0" bIns="0"/>
          <a:lstStyle>
            <a:lvl1pPr marL="333375" indent="-333375" algn="l" defTabSz="449263" rtl="0" eaLnBrk="0" fontAlgn="base" hangingPunct="0">
              <a:lnSpc>
                <a:spcPct val="128000"/>
              </a:lnSpc>
              <a:spcBef>
                <a:spcPts val="800"/>
              </a:spcBef>
              <a:spcAft>
                <a:spcPct val="0"/>
              </a:spcAft>
              <a:buClr>
                <a:srgbClr val="E19B32"/>
              </a:buClr>
              <a:buSzPct val="100000"/>
              <a:buFont typeface="Times New Roman" panose="02020603050405020304" pitchFamily="18" charset="0"/>
              <a:buChar char="•"/>
              <a:defRPr sz="3200">
                <a:solidFill>
                  <a:srgbClr val="254A20"/>
                </a:solidFill>
                <a:latin typeface="+mn-lt"/>
                <a:ea typeface="+mn-ea"/>
                <a:cs typeface="+mn-cs"/>
              </a:defRPr>
            </a:lvl1pPr>
            <a:lvl2pPr marL="733425" indent="-276225" algn="l" defTabSz="449263" rtl="0" eaLnBrk="0" fontAlgn="base" hangingPunct="0">
              <a:lnSpc>
                <a:spcPct val="128000"/>
              </a:lnSpc>
              <a:spcBef>
                <a:spcPts val="700"/>
              </a:spcBef>
              <a:spcAft>
                <a:spcPct val="0"/>
              </a:spcAft>
              <a:buClr>
                <a:srgbClr val="50A046"/>
              </a:buClr>
              <a:buSzPct val="100000"/>
              <a:buFont typeface="Trebuchet MS" panose="020B0603020202020204" pitchFamily="34" charset="0"/>
              <a:buChar char="–"/>
              <a:defRPr sz="2800">
                <a:solidFill>
                  <a:srgbClr val="254A20"/>
                </a:solidFill>
                <a:latin typeface="+mn-lt"/>
                <a:ea typeface="+mn-ea"/>
              </a:defRPr>
            </a:lvl2pPr>
            <a:lvl3pPr marL="1143000" indent="-228600" algn="l" defTabSz="449263" rtl="0" eaLnBrk="0" fontAlgn="base" hangingPunct="0">
              <a:lnSpc>
                <a:spcPct val="128000"/>
              </a:lnSpc>
              <a:spcBef>
                <a:spcPts val="600"/>
              </a:spcBef>
              <a:spcAft>
                <a:spcPct val="0"/>
              </a:spcAft>
              <a:buClr>
                <a:srgbClr val="E19B32"/>
              </a:buClr>
              <a:buSzPct val="100000"/>
              <a:buFont typeface="Times New Roman" panose="02020603050405020304" pitchFamily="18" charset="0"/>
              <a:buChar char="•"/>
              <a:defRPr sz="2400">
                <a:solidFill>
                  <a:srgbClr val="254A20"/>
                </a:solidFill>
                <a:latin typeface="+mn-lt"/>
                <a:ea typeface="+mn-ea"/>
              </a:defRPr>
            </a:lvl3pPr>
            <a:lvl4pPr marL="16002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4pPr>
            <a:lvl5pPr marL="20574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5pPr>
            <a:lvl6pPr marL="25146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6pPr>
            <a:lvl7pPr marL="29718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7pPr>
            <a:lvl8pPr marL="34290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8pPr>
            <a:lvl9pPr marL="38862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9pPr>
          </a:lstStyle>
          <a:p>
            <a:pPr marL="0" indent="0">
              <a:buNone/>
              <a:defRPr/>
            </a:pPr>
            <a:r>
              <a:rPr lang="et-EE" sz="2800" b="1" kern="0" dirty="0"/>
              <a:t>Pealkiri</a:t>
            </a:r>
            <a:br>
              <a:rPr lang="et-EE" sz="2800" kern="0" dirty="0"/>
            </a:br>
            <a:endParaRPr lang="et-EE" sz="2800" kern="0" dirty="0"/>
          </a:p>
        </p:txBody>
      </p:sp>
      <p:cxnSp>
        <p:nvCxnSpPr>
          <p:cNvPr id="46086" name="Straight Connector 2">
            <a:extLst>
              <a:ext uri="{FF2B5EF4-FFF2-40B4-BE49-F238E27FC236}">
                <a16:creationId xmlns:a16="http://schemas.microsoft.com/office/drawing/2014/main" id="{AB54D59A-4A60-9CC0-E9E8-D0363C1E5BE5}"/>
              </a:ext>
            </a:extLst>
          </p:cNvPr>
          <p:cNvCxnSpPr>
            <a:cxnSpLocks/>
          </p:cNvCxnSpPr>
          <p:nvPr/>
        </p:nvCxnSpPr>
        <p:spPr bwMode="auto">
          <a:xfrm>
            <a:off x="5951538" y="1844675"/>
            <a:ext cx="316865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6087" name="Straight Connector 17">
            <a:extLst>
              <a:ext uri="{FF2B5EF4-FFF2-40B4-BE49-F238E27FC236}">
                <a16:creationId xmlns:a16="http://schemas.microsoft.com/office/drawing/2014/main" id="{384276DE-6BC6-279A-CC0C-5A6E00CEAC58}"/>
              </a:ext>
            </a:extLst>
          </p:cNvPr>
          <p:cNvCxnSpPr>
            <a:cxnSpLocks/>
          </p:cNvCxnSpPr>
          <p:nvPr/>
        </p:nvCxnSpPr>
        <p:spPr bwMode="auto">
          <a:xfrm>
            <a:off x="6302376" y="2636838"/>
            <a:ext cx="2530475"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6088" name="Straight Connector 19">
            <a:extLst>
              <a:ext uri="{FF2B5EF4-FFF2-40B4-BE49-F238E27FC236}">
                <a16:creationId xmlns:a16="http://schemas.microsoft.com/office/drawing/2014/main" id="{59E9C396-5EEA-102E-8E77-86B10EF01CF7}"/>
              </a:ext>
            </a:extLst>
          </p:cNvPr>
          <p:cNvCxnSpPr>
            <a:cxnSpLocks/>
          </p:cNvCxnSpPr>
          <p:nvPr/>
        </p:nvCxnSpPr>
        <p:spPr bwMode="auto">
          <a:xfrm>
            <a:off x="6672263" y="3573463"/>
            <a:ext cx="17272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3" name="Subtitle 2">
            <a:extLst>
              <a:ext uri="{FF2B5EF4-FFF2-40B4-BE49-F238E27FC236}">
                <a16:creationId xmlns:a16="http://schemas.microsoft.com/office/drawing/2014/main" id="{19BBCDE0-6C32-9939-9B2C-B4D3944CC31C}"/>
              </a:ext>
            </a:extLst>
          </p:cNvPr>
          <p:cNvSpPr txBox="1">
            <a:spLocks/>
          </p:cNvSpPr>
          <p:nvPr/>
        </p:nvSpPr>
        <p:spPr bwMode="auto">
          <a:xfrm>
            <a:off x="6594476" y="1196975"/>
            <a:ext cx="2238375" cy="647700"/>
          </a:xfrm>
          <a:prstGeom prst="rect">
            <a:avLst/>
          </a:prstGeom>
          <a:noFill/>
          <a:ln>
            <a:noFill/>
          </a:ln>
        </p:spPr>
        <p:txBody>
          <a:bodyPr lIns="0" tIns="0" rIns="0" bIns="0"/>
          <a:lstStyle>
            <a:lvl1pPr marL="333375" indent="-333375" algn="l" defTabSz="449263" rtl="0" eaLnBrk="0" fontAlgn="base" hangingPunct="0">
              <a:lnSpc>
                <a:spcPct val="128000"/>
              </a:lnSpc>
              <a:spcBef>
                <a:spcPts val="800"/>
              </a:spcBef>
              <a:spcAft>
                <a:spcPct val="0"/>
              </a:spcAft>
              <a:buClr>
                <a:srgbClr val="E19B32"/>
              </a:buClr>
              <a:buSzPct val="100000"/>
              <a:buFont typeface="Times New Roman" panose="02020603050405020304" pitchFamily="18" charset="0"/>
              <a:buChar char="•"/>
              <a:defRPr sz="3200">
                <a:solidFill>
                  <a:srgbClr val="254A20"/>
                </a:solidFill>
                <a:latin typeface="+mn-lt"/>
                <a:ea typeface="+mn-ea"/>
                <a:cs typeface="+mn-cs"/>
              </a:defRPr>
            </a:lvl1pPr>
            <a:lvl2pPr marL="733425" indent="-276225" algn="l" defTabSz="449263" rtl="0" eaLnBrk="0" fontAlgn="base" hangingPunct="0">
              <a:lnSpc>
                <a:spcPct val="128000"/>
              </a:lnSpc>
              <a:spcBef>
                <a:spcPts val="700"/>
              </a:spcBef>
              <a:spcAft>
                <a:spcPct val="0"/>
              </a:spcAft>
              <a:buClr>
                <a:srgbClr val="50A046"/>
              </a:buClr>
              <a:buSzPct val="100000"/>
              <a:buFont typeface="Trebuchet MS" panose="020B0603020202020204" pitchFamily="34" charset="0"/>
              <a:buChar char="–"/>
              <a:defRPr sz="2800">
                <a:solidFill>
                  <a:srgbClr val="254A20"/>
                </a:solidFill>
                <a:latin typeface="+mn-lt"/>
                <a:ea typeface="+mn-ea"/>
              </a:defRPr>
            </a:lvl2pPr>
            <a:lvl3pPr marL="1143000" indent="-228600" algn="l" defTabSz="449263" rtl="0" eaLnBrk="0" fontAlgn="base" hangingPunct="0">
              <a:lnSpc>
                <a:spcPct val="128000"/>
              </a:lnSpc>
              <a:spcBef>
                <a:spcPts val="600"/>
              </a:spcBef>
              <a:spcAft>
                <a:spcPct val="0"/>
              </a:spcAft>
              <a:buClr>
                <a:srgbClr val="E19B32"/>
              </a:buClr>
              <a:buSzPct val="100000"/>
              <a:buFont typeface="Times New Roman" panose="02020603050405020304" pitchFamily="18" charset="0"/>
              <a:buChar char="•"/>
              <a:defRPr sz="2400">
                <a:solidFill>
                  <a:srgbClr val="254A20"/>
                </a:solidFill>
                <a:latin typeface="+mn-lt"/>
                <a:ea typeface="+mn-ea"/>
              </a:defRPr>
            </a:lvl3pPr>
            <a:lvl4pPr marL="16002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4pPr>
            <a:lvl5pPr marL="20574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5pPr>
            <a:lvl6pPr marL="25146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6pPr>
            <a:lvl7pPr marL="29718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7pPr>
            <a:lvl8pPr marL="34290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8pPr>
            <a:lvl9pPr marL="38862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9pPr>
          </a:lstStyle>
          <a:p>
            <a:pPr marL="0" indent="0">
              <a:buNone/>
              <a:defRPr/>
            </a:pPr>
            <a:r>
              <a:rPr lang="et-EE" sz="2800" b="1" kern="0" dirty="0"/>
              <a:t>Sissejuhatus</a:t>
            </a:r>
            <a:br>
              <a:rPr lang="et-EE" sz="2800" kern="0" dirty="0"/>
            </a:br>
            <a:endParaRPr lang="et-EE" sz="2800" kern="0" dirty="0"/>
          </a:p>
        </p:txBody>
      </p:sp>
      <p:sp>
        <p:nvSpPr>
          <p:cNvPr id="24" name="Subtitle 2">
            <a:extLst>
              <a:ext uri="{FF2B5EF4-FFF2-40B4-BE49-F238E27FC236}">
                <a16:creationId xmlns:a16="http://schemas.microsoft.com/office/drawing/2014/main" id="{7081BBCF-A091-FA4F-4E2D-7E2D49793BBD}"/>
              </a:ext>
            </a:extLst>
          </p:cNvPr>
          <p:cNvSpPr txBox="1">
            <a:spLocks/>
          </p:cNvSpPr>
          <p:nvPr/>
        </p:nvSpPr>
        <p:spPr bwMode="auto">
          <a:xfrm>
            <a:off x="2181225" y="603250"/>
            <a:ext cx="3159126" cy="647700"/>
          </a:xfrm>
          <a:prstGeom prst="rect">
            <a:avLst/>
          </a:prstGeom>
          <a:noFill/>
          <a:ln>
            <a:noFill/>
          </a:ln>
        </p:spPr>
        <p:txBody>
          <a:bodyPr lIns="0" tIns="0" rIns="0" bIns="0"/>
          <a:lstStyle>
            <a:lvl1pPr marL="333375" indent="-333375" algn="l" defTabSz="449263" rtl="0" eaLnBrk="0" fontAlgn="base" hangingPunct="0">
              <a:lnSpc>
                <a:spcPct val="128000"/>
              </a:lnSpc>
              <a:spcBef>
                <a:spcPts val="800"/>
              </a:spcBef>
              <a:spcAft>
                <a:spcPct val="0"/>
              </a:spcAft>
              <a:buClr>
                <a:srgbClr val="E19B32"/>
              </a:buClr>
              <a:buSzPct val="100000"/>
              <a:buFont typeface="Times New Roman" panose="02020603050405020304" pitchFamily="18" charset="0"/>
              <a:buChar char="•"/>
              <a:defRPr sz="3200">
                <a:solidFill>
                  <a:srgbClr val="254A20"/>
                </a:solidFill>
                <a:latin typeface="+mn-lt"/>
                <a:ea typeface="+mn-ea"/>
                <a:cs typeface="+mn-cs"/>
              </a:defRPr>
            </a:lvl1pPr>
            <a:lvl2pPr marL="733425" indent="-276225" algn="l" defTabSz="449263" rtl="0" eaLnBrk="0" fontAlgn="base" hangingPunct="0">
              <a:lnSpc>
                <a:spcPct val="128000"/>
              </a:lnSpc>
              <a:spcBef>
                <a:spcPts val="700"/>
              </a:spcBef>
              <a:spcAft>
                <a:spcPct val="0"/>
              </a:spcAft>
              <a:buClr>
                <a:srgbClr val="50A046"/>
              </a:buClr>
              <a:buSzPct val="100000"/>
              <a:buFont typeface="Trebuchet MS" panose="020B0603020202020204" pitchFamily="34" charset="0"/>
              <a:buChar char="–"/>
              <a:defRPr sz="2800">
                <a:solidFill>
                  <a:srgbClr val="254A20"/>
                </a:solidFill>
                <a:latin typeface="+mn-lt"/>
                <a:ea typeface="+mn-ea"/>
              </a:defRPr>
            </a:lvl2pPr>
            <a:lvl3pPr marL="1143000" indent="-228600" algn="l" defTabSz="449263" rtl="0" eaLnBrk="0" fontAlgn="base" hangingPunct="0">
              <a:lnSpc>
                <a:spcPct val="128000"/>
              </a:lnSpc>
              <a:spcBef>
                <a:spcPts val="600"/>
              </a:spcBef>
              <a:spcAft>
                <a:spcPct val="0"/>
              </a:spcAft>
              <a:buClr>
                <a:srgbClr val="E19B32"/>
              </a:buClr>
              <a:buSzPct val="100000"/>
              <a:buFont typeface="Times New Roman" panose="02020603050405020304" pitchFamily="18" charset="0"/>
              <a:buChar char="•"/>
              <a:defRPr sz="2400">
                <a:solidFill>
                  <a:srgbClr val="254A20"/>
                </a:solidFill>
                <a:latin typeface="+mn-lt"/>
                <a:ea typeface="+mn-ea"/>
              </a:defRPr>
            </a:lvl3pPr>
            <a:lvl4pPr marL="16002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4pPr>
            <a:lvl5pPr marL="20574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5pPr>
            <a:lvl6pPr marL="25146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6pPr>
            <a:lvl7pPr marL="29718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7pPr>
            <a:lvl8pPr marL="34290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8pPr>
            <a:lvl9pPr marL="38862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9pPr>
          </a:lstStyle>
          <a:p>
            <a:pPr marL="0" indent="0">
              <a:buNone/>
              <a:defRPr/>
            </a:pPr>
            <a:r>
              <a:rPr lang="et-EE" sz="2000" kern="0" dirty="0"/>
              <a:t>Põhiteema A / </a:t>
            </a:r>
            <a:r>
              <a:rPr lang="et-EE" sz="2000" b="1" kern="0" dirty="0"/>
              <a:t>pilgupüüdja</a:t>
            </a:r>
            <a:br>
              <a:rPr lang="et-EE" sz="2800" kern="0" dirty="0"/>
            </a:br>
            <a:endParaRPr lang="et-EE" sz="2800" kern="0" dirty="0"/>
          </a:p>
        </p:txBody>
      </p:sp>
      <p:sp>
        <p:nvSpPr>
          <p:cNvPr id="25" name="Subtitle 2">
            <a:extLst>
              <a:ext uri="{FF2B5EF4-FFF2-40B4-BE49-F238E27FC236}">
                <a16:creationId xmlns:a16="http://schemas.microsoft.com/office/drawing/2014/main" id="{E6ED10DB-AE14-F792-A44C-C2FF1727F45A}"/>
              </a:ext>
            </a:extLst>
          </p:cNvPr>
          <p:cNvSpPr txBox="1">
            <a:spLocks/>
          </p:cNvSpPr>
          <p:nvPr/>
        </p:nvSpPr>
        <p:spPr bwMode="auto">
          <a:xfrm>
            <a:off x="2819400" y="1335088"/>
            <a:ext cx="2454276" cy="647700"/>
          </a:xfrm>
          <a:prstGeom prst="rect">
            <a:avLst/>
          </a:prstGeom>
          <a:noFill/>
          <a:ln>
            <a:noFill/>
          </a:ln>
        </p:spPr>
        <p:txBody>
          <a:bodyPr lIns="0" tIns="0" rIns="0" bIns="0"/>
          <a:lstStyle>
            <a:lvl1pPr marL="333375" indent="-333375" algn="l" defTabSz="449263" rtl="0" eaLnBrk="0" fontAlgn="base" hangingPunct="0">
              <a:lnSpc>
                <a:spcPct val="128000"/>
              </a:lnSpc>
              <a:spcBef>
                <a:spcPts val="800"/>
              </a:spcBef>
              <a:spcAft>
                <a:spcPct val="0"/>
              </a:spcAft>
              <a:buClr>
                <a:srgbClr val="E19B32"/>
              </a:buClr>
              <a:buSzPct val="100000"/>
              <a:buFont typeface="Times New Roman" panose="02020603050405020304" pitchFamily="18" charset="0"/>
              <a:buChar char="•"/>
              <a:defRPr sz="3200">
                <a:solidFill>
                  <a:srgbClr val="254A20"/>
                </a:solidFill>
                <a:latin typeface="+mn-lt"/>
                <a:ea typeface="+mn-ea"/>
                <a:cs typeface="+mn-cs"/>
              </a:defRPr>
            </a:lvl1pPr>
            <a:lvl2pPr marL="733425" indent="-276225" algn="l" defTabSz="449263" rtl="0" eaLnBrk="0" fontAlgn="base" hangingPunct="0">
              <a:lnSpc>
                <a:spcPct val="128000"/>
              </a:lnSpc>
              <a:spcBef>
                <a:spcPts val="700"/>
              </a:spcBef>
              <a:spcAft>
                <a:spcPct val="0"/>
              </a:spcAft>
              <a:buClr>
                <a:srgbClr val="50A046"/>
              </a:buClr>
              <a:buSzPct val="100000"/>
              <a:buFont typeface="Trebuchet MS" panose="020B0603020202020204" pitchFamily="34" charset="0"/>
              <a:buChar char="–"/>
              <a:defRPr sz="2800">
                <a:solidFill>
                  <a:srgbClr val="254A20"/>
                </a:solidFill>
                <a:latin typeface="+mn-lt"/>
                <a:ea typeface="+mn-ea"/>
              </a:defRPr>
            </a:lvl2pPr>
            <a:lvl3pPr marL="1143000" indent="-228600" algn="l" defTabSz="449263" rtl="0" eaLnBrk="0" fontAlgn="base" hangingPunct="0">
              <a:lnSpc>
                <a:spcPct val="128000"/>
              </a:lnSpc>
              <a:spcBef>
                <a:spcPts val="600"/>
              </a:spcBef>
              <a:spcAft>
                <a:spcPct val="0"/>
              </a:spcAft>
              <a:buClr>
                <a:srgbClr val="E19B32"/>
              </a:buClr>
              <a:buSzPct val="100000"/>
              <a:buFont typeface="Times New Roman" panose="02020603050405020304" pitchFamily="18" charset="0"/>
              <a:buChar char="•"/>
              <a:defRPr sz="2400">
                <a:solidFill>
                  <a:srgbClr val="254A20"/>
                </a:solidFill>
                <a:latin typeface="+mn-lt"/>
                <a:ea typeface="+mn-ea"/>
              </a:defRPr>
            </a:lvl3pPr>
            <a:lvl4pPr marL="16002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4pPr>
            <a:lvl5pPr marL="20574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5pPr>
            <a:lvl6pPr marL="25146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6pPr>
            <a:lvl7pPr marL="29718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7pPr>
            <a:lvl8pPr marL="34290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8pPr>
            <a:lvl9pPr marL="38862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9pPr>
          </a:lstStyle>
          <a:p>
            <a:pPr marL="0" indent="0">
              <a:buNone/>
              <a:defRPr/>
            </a:pPr>
            <a:r>
              <a:rPr lang="et-EE" sz="2000" kern="0" dirty="0"/>
              <a:t>Teema A / </a:t>
            </a:r>
            <a:r>
              <a:rPr lang="et-EE" sz="2000" b="1" kern="0" dirty="0"/>
              <a:t>põhifaktid</a:t>
            </a:r>
          </a:p>
          <a:p>
            <a:pPr marL="0" indent="0">
              <a:buNone/>
              <a:defRPr/>
            </a:pPr>
            <a:br>
              <a:rPr lang="et-EE" sz="2800" kern="0" dirty="0"/>
            </a:br>
            <a:endParaRPr lang="et-EE" sz="2800" kern="0" dirty="0"/>
          </a:p>
        </p:txBody>
      </p:sp>
      <p:sp>
        <p:nvSpPr>
          <p:cNvPr id="26" name="Subtitle 2">
            <a:extLst>
              <a:ext uri="{FF2B5EF4-FFF2-40B4-BE49-F238E27FC236}">
                <a16:creationId xmlns:a16="http://schemas.microsoft.com/office/drawing/2014/main" id="{56C060BF-A6E4-1592-7385-CF045714B267}"/>
              </a:ext>
            </a:extLst>
          </p:cNvPr>
          <p:cNvSpPr txBox="1">
            <a:spLocks/>
          </p:cNvSpPr>
          <p:nvPr/>
        </p:nvSpPr>
        <p:spPr bwMode="auto">
          <a:xfrm>
            <a:off x="3113089" y="2065338"/>
            <a:ext cx="2782886" cy="647700"/>
          </a:xfrm>
          <a:prstGeom prst="rect">
            <a:avLst/>
          </a:prstGeom>
          <a:noFill/>
          <a:ln>
            <a:noFill/>
          </a:ln>
        </p:spPr>
        <p:txBody>
          <a:bodyPr lIns="0" tIns="0" rIns="0" bIns="0"/>
          <a:lstStyle>
            <a:lvl1pPr marL="333375" indent="-333375" algn="l" defTabSz="449263" rtl="0" eaLnBrk="0" fontAlgn="base" hangingPunct="0">
              <a:lnSpc>
                <a:spcPct val="128000"/>
              </a:lnSpc>
              <a:spcBef>
                <a:spcPts val="800"/>
              </a:spcBef>
              <a:spcAft>
                <a:spcPct val="0"/>
              </a:spcAft>
              <a:buClr>
                <a:srgbClr val="E19B32"/>
              </a:buClr>
              <a:buSzPct val="100000"/>
              <a:buFont typeface="Times New Roman" panose="02020603050405020304" pitchFamily="18" charset="0"/>
              <a:buChar char="•"/>
              <a:defRPr sz="3200">
                <a:solidFill>
                  <a:srgbClr val="254A20"/>
                </a:solidFill>
                <a:latin typeface="+mn-lt"/>
                <a:ea typeface="+mn-ea"/>
                <a:cs typeface="+mn-cs"/>
              </a:defRPr>
            </a:lvl1pPr>
            <a:lvl2pPr marL="733425" indent="-276225" algn="l" defTabSz="449263" rtl="0" eaLnBrk="0" fontAlgn="base" hangingPunct="0">
              <a:lnSpc>
                <a:spcPct val="128000"/>
              </a:lnSpc>
              <a:spcBef>
                <a:spcPts val="700"/>
              </a:spcBef>
              <a:spcAft>
                <a:spcPct val="0"/>
              </a:spcAft>
              <a:buClr>
                <a:srgbClr val="50A046"/>
              </a:buClr>
              <a:buSzPct val="100000"/>
              <a:buFont typeface="Trebuchet MS" panose="020B0603020202020204" pitchFamily="34" charset="0"/>
              <a:buChar char="–"/>
              <a:defRPr sz="2800">
                <a:solidFill>
                  <a:srgbClr val="254A20"/>
                </a:solidFill>
                <a:latin typeface="+mn-lt"/>
                <a:ea typeface="+mn-ea"/>
              </a:defRPr>
            </a:lvl2pPr>
            <a:lvl3pPr marL="1143000" indent="-228600" algn="l" defTabSz="449263" rtl="0" eaLnBrk="0" fontAlgn="base" hangingPunct="0">
              <a:lnSpc>
                <a:spcPct val="128000"/>
              </a:lnSpc>
              <a:spcBef>
                <a:spcPts val="600"/>
              </a:spcBef>
              <a:spcAft>
                <a:spcPct val="0"/>
              </a:spcAft>
              <a:buClr>
                <a:srgbClr val="E19B32"/>
              </a:buClr>
              <a:buSzPct val="100000"/>
              <a:buFont typeface="Times New Roman" panose="02020603050405020304" pitchFamily="18" charset="0"/>
              <a:buChar char="•"/>
              <a:defRPr sz="2400">
                <a:solidFill>
                  <a:srgbClr val="254A20"/>
                </a:solidFill>
                <a:latin typeface="+mn-lt"/>
                <a:ea typeface="+mn-ea"/>
              </a:defRPr>
            </a:lvl3pPr>
            <a:lvl4pPr marL="16002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4pPr>
            <a:lvl5pPr marL="20574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5pPr>
            <a:lvl6pPr marL="25146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6pPr>
            <a:lvl7pPr marL="29718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7pPr>
            <a:lvl8pPr marL="34290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8pPr>
            <a:lvl9pPr marL="38862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9pPr>
          </a:lstStyle>
          <a:p>
            <a:pPr marL="0" indent="0">
              <a:buNone/>
              <a:defRPr/>
            </a:pPr>
            <a:r>
              <a:rPr lang="et-EE" sz="2000" kern="0" dirty="0"/>
              <a:t>Teema A / </a:t>
            </a:r>
            <a:r>
              <a:rPr lang="et-EE" sz="2000" b="1" kern="0" dirty="0"/>
              <a:t>kommentaar</a:t>
            </a:r>
            <a:br>
              <a:rPr lang="et-EE" sz="2800" kern="0" dirty="0"/>
            </a:br>
            <a:endParaRPr lang="et-EE" sz="2800" kern="0" dirty="0"/>
          </a:p>
        </p:txBody>
      </p:sp>
      <p:sp>
        <p:nvSpPr>
          <p:cNvPr id="27" name="Subtitle 2">
            <a:extLst>
              <a:ext uri="{FF2B5EF4-FFF2-40B4-BE49-F238E27FC236}">
                <a16:creationId xmlns:a16="http://schemas.microsoft.com/office/drawing/2014/main" id="{44DF6210-7DCF-F710-EBC3-E85B2D5D231B}"/>
              </a:ext>
            </a:extLst>
          </p:cNvPr>
          <p:cNvSpPr txBox="1">
            <a:spLocks/>
          </p:cNvSpPr>
          <p:nvPr/>
        </p:nvSpPr>
        <p:spPr bwMode="auto">
          <a:xfrm>
            <a:off x="6665914" y="1989138"/>
            <a:ext cx="2238375" cy="647700"/>
          </a:xfrm>
          <a:prstGeom prst="rect">
            <a:avLst/>
          </a:prstGeom>
          <a:noFill/>
          <a:ln>
            <a:noFill/>
          </a:ln>
        </p:spPr>
        <p:txBody>
          <a:bodyPr lIns="0" tIns="0" rIns="0" bIns="0"/>
          <a:lstStyle>
            <a:lvl1pPr marL="333375" indent="-333375" algn="l" defTabSz="449263" rtl="0" eaLnBrk="0" fontAlgn="base" hangingPunct="0">
              <a:lnSpc>
                <a:spcPct val="128000"/>
              </a:lnSpc>
              <a:spcBef>
                <a:spcPts val="800"/>
              </a:spcBef>
              <a:spcAft>
                <a:spcPct val="0"/>
              </a:spcAft>
              <a:buClr>
                <a:srgbClr val="E19B32"/>
              </a:buClr>
              <a:buSzPct val="100000"/>
              <a:buFont typeface="Times New Roman" panose="02020603050405020304" pitchFamily="18" charset="0"/>
              <a:buChar char="•"/>
              <a:defRPr sz="3200">
                <a:solidFill>
                  <a:srgbClr val="254A20"/>
                </a:solidFill>
                <a:latin typeface="+mn-lt"/>
                <a:ea typeface="+mn-ea"/>
                <a:cs typeface="+mn-cs"/>
              </a:defRPr>
            </a:lvl1pPr>
            <a:lvl2pPr marL="733425" indent="-276225" algn="l" defTabSz="449263" rtl="0" eaLnBrk="0" fontAlgn="base" hangingPunct="0">
              <a:lnSpc>
                <a:spcPct val="128000"/>
              </a:lnSpc>
              <a:spcBef>
                <a:spcPts val="700"/>
              </a:spcBef>
              <a:spcAft>
                <a:spcPct val="0"/>
              </a:spcAft>
              <a:buClr>
                <a:srgbClr val="50A046"/>
              </a:buClr>
              <a:buSzPct val="100000"/>
              <a:buFont typeface="Trebuchet MS" panose="020B0603020202020204" pitchFamily="34" charset="0"/>
              <a:buChar char="–"/>
              <a:defRPr sz="2800">
                <a:solidFill>
                  <a:srgbClr val="254A20"/>
                </a:solidFill>
                <a:latin typeface="+mn-lt"/>
                <a:ea typeface="+mn-ea"/>
              </a:defRPr>
            </a:lvl2pPr>
            <a:lvl3pPr marL="1143000" indent="-228600" algn="l" defTabSz="449263" rtl="0" eaLnBrk="0" fontAlgn="base" hangingPunct="0">
              <a:lnSpc>
                <a:spcPct val="128000"/>
              </a:lnSpc>
              <a:spcBef>
                <a:spcPts val="600"/>
              </a:spcBef>
              <a:spcAft>
                <a:spcPct val="0"/>
              </a:spcAft>
              <a:buClr>
                <a:srgbClr val="E19B32"/>
              </a:buClr>
              <a:buSzPct val="100000"/>
              <a:buFont typeface="Times New Roman" panose="02020603050405020304" pitchFamily="18" charset="0"/>
              <a:buChar char="•"/>
              <a:defRPr sz="2400">
                <a:solidFill>
                  <a:srgbClr val="254A20"/>
                </a:solidFill>
                <a:latin typeface="+mn-lt"/>
                <a:ea typeface="+mn-ea"/>
              </a:defRPr>
            </a:lvl3pPr>
            <a:lvl4pPr marL="16002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4pPr>
            <a:lvl5pPr marL="20574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5pPr>
            <a:lvl6pPr marL="25146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6pPr>
            <a:lvl7pPr marL="29718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7pPr>
            <a:lvl8pPr marL="34290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8pPr>
            <a:lvl9pPr marL="38862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9pPr>
          </a:lstStyle>
          <a:p>
            <a:pPr marL="0" indent="0">
              <a:buNone/>
              <a:defRPr/>
            </a:pPr>
            <a:r>
              <a:rPr lang="et-EE" sz="2800" kern="0" dirty="0"/>
              <a:t>Tsitaatlõik</a:t>
            </a:r>
            <a:br>
              <a:rPr lang="et-EE" sz="2800" kern="0" dirty="0"/>
            </a:br>
            <a:endParaRPr lang="et-EE" sz="2800" kern="0" dirty="0"/>
          </a:p>
        </p:txBody>
      </p:sp>
      <p:sp>
        <p:nvSpPr>
          <p:cNvPr id="28" name="Subtitle 2">
            <a:extLst>
              <a:ext uri="{FF2B5EF4-FFF2-40B4-BE49-F238E27FC236}">
                <a16:creationId xmlns:a16="http://schemas.microsoft.com/office/drawing/2014/main" id="{F28D4FDA-03DD-06E4-A7CD-5DCEA101FCAE}"/>
              </a:ext>
            </a:extLst>
          </p:cNvPr>
          <p:cNvSpPr txBox="1">
            <a:spLocks/>
          </p:cNvSpPr>
          <p:nvPr/>
        </p:nvSpPr>
        <p:spPr bwMode="auto">
          <a:xfrm>
            <a:off x="6672264" y="2852738"/>
            <a:ext cx="2238375" cy="647700"/>
          </a:xfrm>
          <a:prstGeom prst="rect">
            <a:avLst/>
          </a:prstGeom>
          <a:noFill/>
          <a:ln>
            <a:noFill/>
          </a:ln>
        </p:spPr>
        <p:txBody>
          <a:bodyPr lIns="0" tIns="0" rIns="0" bIns="0"/>
          <a:lstStyle>
            <a:lvl1pPr marL="333375" indent="-333375" algn="l" defTabSz="449263" rtl="0" eaLnBrk="0" fontAlgn="base" hangingPunct="0">
              <a:lnSpc>
                <a:spcPct val="128000"/>
              </a:lnSpc>
              <a:spcBef>
                <a:spcPts val="800"/>
              </a:spcBef>
              <a:spcAft>
                <a:spcPct val="0"/>
              </a:spcAft>
              <a:buClr>
                <a:srgbClr val="E19B32"/>
              </a:buClr>
              <a:buSzPct val="100000"/>
              <a:buFont typeface="Times New Roman" panose="02020603050405020304" pitchFamily="18" charset="0"/>
              <a:buChar char="•"/>
              <a:defRPr sz="3200">
                <a:solidFill>
                  <a:srgbClr val="254A20"/>
                </a:solidFill>
                <a:latin typeface="+mn-lt"/>
                <a:ea typeface="+mn-ea"/>
                <a:cs typeface="+mn-cs"/>
              </a:defRPr>
            </a:lvl1pPr>
            <a:lvl2pPr marL="733425" indent="-276225" algn="l" defTabSz="449263" rtl="0" eaLnBrk="0" fontAlgn="base" hangingPunct="0">
              <a:lnSpc>
                <a:spcPct val="128000"/>
              </a:lnSpc>
              <a:spcBef>
                <a:spcPts val="700"/>
              </a:spcBef>
              <a:spcAft>
                <a:spcPct val="0"/>
              </a:spcAft>
              <a:buClr>
                <a:srgbClr val="50A046"/>
              </a:buClr>
              <a:buSzPct val="100000"/>
              <a:buFont typeface="Trebuchet MS" panose="020B0603020202020204" pitchFamily="34" charset="0"/>
              <a:buChar char="–"/>
              <a:defRPr sz="2800">
                <a:solidFill>
                  <a:srgbClr val="254A20"/>
                </a:solidFill>
                <a:latin typeface="+mn-lt"/>
                <a:ea typeface="+mn-ea"/>
              </a:defRPr>
            </a:lvl2pPr>
            <a:lvl3pPr marL="1143000" indent="-228600" algn="l" defTabSz="449263" rtl="0" eaLnBrk="0" fontAlgn="base" hangingPunct="0">
              <a:lnSpc>
                <a:spcPct val="128000"/>
              </a:lnSpc>
              <a:spcBef>
                <a:spcPts val="600"/>
              </a:spcBef>
              <a:spcAft>
                <a:spcPct val="0"/>
              </a:spcAft>
              <a:buClr>
                <a:srgbClr val="E19B32"/>
              </a:buClr>
              <a:buSzPct val="100000"/>
              <a:buFont typeface="Times New Roman" panose="02020603050405020304" pitchFamily="18" charset="0"/>
              <a:buChar char="•"/>
              <a:defRPr sz="2400">
                <a:solidFill>
                  <a:srgbClr val="254A20"/>
                </a:solidFill>
                <a:latin typeface="+mn-lt"/>
                <a:ea typeface="+mn-ea"/>
              </a:defRPr>
            </a:lvl3pPr>
            <a:lvl4pPr marL="16002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4pPr>
            <a:lvl5pPr marL="20574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5pPr>
            <a:lvl6pPr marL="25146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6pPr>
            <a:lvl7pPr marL="29718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7pPr>
            <a:lvl8pPr marL="34290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8pPr>
            <a:lvl9pPr marL="38862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9pPr>
          </a:lstStyle>
          <a:p>
            <a:pPr marL="0" indent="0">
              <a:buNone/>
              <a:defRPr/>
            </a:pPr>
            <a:r>
              <a:rPr lang="et-EE" sz="2800" kern="0" dirty="0"/>
              <a:t>Lisateemad</a:t>
            </a:r>
            <a:br>
              <a:rPr lang="et-EE" sz="2800" kern="0" dirty="0"/>
            </a:br>
            <a:endParaRPr lang="et-EE" sz="2800" kern="0" dirty="0"/>
          </a:p>
        </p:txBody>
      </p:sp>
      <p:sp>
        <p:nvSpPr>
          <p:cNvPr id="29" name="Subtitle 2">
            <a:extLst>
              <a:ext uri="{FF2B5EF4-FFF2-40B4-BE49-F238E27FC236}">
                <a16:creationId xmlns:a16="http://schemas.microsoft.com/office/drawing/2014/main" id="{A28C79E9-AAB0-7297-CE86-861558B56B31}"/>
              </a:ext>
            </a:extLst>
          </p:cNvPr>
          <p:cNvSpPr txBox="1">
            <a:spLocks/>
          </p:cNvSpPr>
          <p:nvPr/>
        </p:nvSpPr>
        <p:spPr bwMode="auto">
          <a:xfrm>
            <a:off x="7118351" y="3716339"/>
            <a:ext cx="1065213" cy="649287"/>
          </a:xfrm>
          <a:prstGeom prst="rect">
            <a:avLst/>
          </a:prstGeom>
          <a:noFill/>
          <a:ln>
            <a:noFill/>
          </a:ln>
        </p:spPr>
        <p:txBody>
          <a:bodyPr lIns="0" tIns="0" rIns="0" bIns="0"/>
          <a:lstStyle>
            <a:lvl1pPr marL="333375" indent="-333375" algn="l" defTabSz="449263" rtl="0" eaLnBrk="0" fontAlgn="base" hangingPunct="0">
              <a:lnSpc>
                <a:spcPct val="128000"/>
              </a:lnSpc>
              <a:spcBef>
                <a:spcPts val="800"/>
              </a:spcBef>
              <a:spcAft>
                <a:spcPct val="0"/>
              </a:spcAft>
              <a:buClr>
                <a:srgbClr val="E19B32"/>
              </a:buClr>
              <a:buSzPct val="100000"/>
              <a:buFont typeface="Times New Roman" panose="02020603050405020304" pitchFamily="18" charset="0"/>
              <a:buChar char="•"/>
              <a:defRPr sz="3200">
                <a:solidFill>
                  <a:srgbClr val="254A20"/>
                </a:solidFill>
                <a:latin typeface="+mn-lt"/>
                <a:ea typeface="+mn-ea"/>
                <a:cs typeface="+mn-cs"/>
              </a:defRPr>
            </a:lvl1pPr>
            <a:lvl2pPr marL="733425" indent="-276225" algn="l" defTabSz="449263" rtl="0" eaLnBrk="0" fontAlgn="base" hangingPunct="0">
              <a:lnSpc>
                <a:spcPct val="128000"/>
              </a:lnSpc>
              <a:spcBef>
                <a:spcPts val="700"/>
              </a:spcBef>
              <a:spcAft>
                <a:spcPct val="0"/>
              </a:spcAft>
              <a:buClr>
                <a:srgbClr val="50A046"/>
              </a:buClr>
              <a:buSzPct val="100000"/>
              <a:buFont typeface="Trebuchet MS" panose="020B0603020202020204" pitchFamily="34" charset="0"/>
              <a:buChar char="–"/>
              <a:defRPr sz="2800">
                <a:solidFill>
                  <a:srgbClr val="254A20"/>
                </a:solidFill>
                <a:latin typeface="+mn-lt"/>
                <a:ea typeface="+mn-ea"/>
              </a:defRPr>
            </a:lvl2pPr>
            <a:lvl3pPr marL="1143000" indent="-228600" algn="l" defTabSz="449263" rtl="0" eaLnBrk="0" fontAlgn="base" hangingPunct="0">
              <a:lnSpc>
                <a:spcPct val="128000"/>
              </a:lnSpc>
              <a:spcBef>
                <a:spcPts val="600"/>
              </a:spcBef>
              <a:spcAft>
                <a:spcPct val="0"/>
              </a:spcAft>
              <a:buClr>
                <a:srgbClr val="E19B32"/>
              </a:buClr>
              <a:buSzPct val="100000"/>
              <a:buFont typeface="Times New Roman" panose="02020603050405020304" pitchFamily="18" charset="0"/>
              <a:buChar char="•"/>
              <a:defRPr sz="2400">
                <a:solidFill>
                  <a:srgbClr val="254A20"/>
                </a:solidFill>
                <a:latin typeface="+mn-lt"/>
                <a:ea typeface="+mn-ea"/>
              </a:defRPr>
            </a:lvl3pPr>
            <a:lvl4pPr marL="16002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4pPr>
            <a:lvl5pPr marL="20574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5pPr>
            <a:lvl6pPr marL="25146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6pPr>
            <a:lvl7pPr marL="29718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7pPr>
            <a:lvl8pPr marL="34290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8pPr>
            <a:lvl9pPr marL="38862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9pPr>
          </a:lstStyle>
          <a:p>
            <a:pPr marL="0" indent="0">
              <a:buNone/>
              <a:defRPr/>
            </a:pPr>
            <a:r>
              <a:rPr lang="et-EE" sz="2800" kern="0" dirty="0"/>
              <a:t>Taust</a:t>
            </a:r>
            <a:br>
              <a:rPr lang="et-EE" sz="2800" kern="0" dirty="0"/>
            </a:br>
            <a:endParaRPr lang="et-EE" sz="2800" kern="0" dirty="0"/>
          </a:p>
        </p:txBody>
      </p:sp>
      <p:sp>
        <p:nvSpPr>
          <p:cNvPr id="30" name="Subtitle 2">
            <a:extLst>
              <a:ext uri="{FF2B5EF4-FFF2-40B4-BE49-F238E27FC236}">
                <a16:creationId xmlns:a16="http://schemas.microsoft.com/office/drawing/2014/main" id="{F85CD45D-7578-B52D-B3A6-5CDBA0B92C63}"/>
              </a:ext>
            </a:extLst>
          </p:cNvPr>
          <p:cNvSpPr txBox="1">
            <a:spLocks/>
          </p:cNvSpPr>
          <p:nvPr/>
        </p:nvSpPr>
        <p:spPr bwMode="auto">
          <a:xfrm>
            <a:off x="3049589" y="2967038"/>
            <a:ext cx="3743325" cy="647700"/>
          </a:xfrm>
          <a:prstGeom prst="rect">
            <a:avLst/>
          </a:prstGeom>
          <a:noFill/>
          <a:ln>
            <a:noFill/>
          </a:ln>
        </p:spPr>
        <p:txBody>
          <a:bodyPr lIns="0" tIns="0" rIns="0" bIns="0"/>
          <a:lstStyle>
            <a:lvl1pPr marL="333375" indent="-333375" algn="l" defTabSz="449263" rtl="0" eaLnBrk="0" fontAlgn="base" hangingPunct="0">
              <a:lnSpc>
                <a:spcPct val="128000"/>
              </a:lnSpc>
              <a:spcBef>
                <a:spcPts val="800"/>
              </a:spcBef>
              <a:spcAft>
                <a:spcPct val="0"/>
              </a:spcAft>
              <a:buClr>
                <a:srgbClr val="E19B32"/>
              </a:buClr>
              <a:buSzPct val="100000"/>
              <a:buFont typeface="Times New Roman" panose="02020603050405020304" pitchFamily="18" charset="0"/>
              <a:buChar char="•"/>
              <a:defRPr sz="3200">
                <a:solidFill>
                  <a:srgbClr val="254A20"/>
                </a:solidFill>
                <a:latin typeface="+mn-lt"/>
                <a:ea typeface="+mn-ea"/>
                <a:cs typeface="+mn-cs"/>
              </a:defRPr>
            </a:lvl1pPr>
            <a:lvl2pPr marL="733425" indent="-276225" algn="l" defTabSz="449263" rtl="0" eaLnBrk="0" fontAlgn="base" hangingPunct="0">
              <a:lnSpc>
                <a:spcPct val="128000"/>
              </a:lnSpc>
              <a:spcBef>
                <a:spcPts val="700"/>
              </a:spcBef>
              <a:spcAft>
                <a:spcPct val="0"/>
              </a:spcAft>
              <a:buClr>
                <a:srgbClr val="50A046"/>
              </a:buClr>
              <a:buSzPct val="100000"/>
              <a:buFont typeface="Trebuchet MS" panose="020B0603020202020204" pitchFamily="34" charset="0"/>
              <a:buChar char="–"/>
              <a:defRPr sz="2800">
                <a:solidFill>
                  <a:srgbClr val="254A20"/>
                </a:solidFill>
                <a:latin typeface="+mn-lt"/>
                <a:ea typeface="+mn-ea"/>
              </a:defRPr>
            </a:lvl2pPr>
            <a:lvl3pPr marL="1143000" indent="-228600" algn="l" defTabSz="449263" rtl="0" eaLnBrk="0" fontAlgn="base" hangingPunct="0">
              <a:lnSpc>
                <a:spcPct val="128000"/>
              </a:lnSpc>
              <a:spcBef>
                <a:spcPts val="600"/>
              </a:spcBef>
              <a:spcAft>
                <a:spcPct val="0"/>
              </a:spcAft>
              <a:buClr>
                <a:srgbClr val="E19B32"/>
              </a:buClr>
              <a:buSzPct val="100000"/>
              <a:buFont typeface="Times New Roman" panose="02020603050405020304" pitchFamily="18" charset="0"/>
              <a:buChar char="•"/>
              <a:defRPr sz="2400">
                <a:solidFill>
                  <a:srgbClr val="254A20"/>
                </a:solidFill>
                <a:latin typeface="+mn-lt"/>
                <a:ea typeface="+mn-ea"/>
              </a:defRPr>
            </a:lvl3pPr>
            <a:lvl4pPr marL="16002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4pPr>
            <a:lvl5pPr marL="20574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5pPr>
            <a:lvl6pPr marL="25146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6pPr>
            <a:lvl7pPr marL="29718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7pPr>
            <a:lvl8pPr marL="34290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8pPr>
            <a:lvl9pPr marL="38862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9pPr>
          </a:lstStyle>
          <a:p>
            <a:pPr marL="0" indent="0">
              <a:buNone/>
              <a:defRPr/>
            </a:pPr>
            <a:r>
              <a:rPr lang="et-EE" sz="2000" kern="0" dirty="0"/>
              <a:t>Teema A jätk / </a:t>
            </a:r>
            <a:r>
              <a:rPr lang="et-EE" sz="2000" b="1" kern="0" dirty="0"/>
              <a:t>lisateemad</a:t>
            </a:r>
            <a:r>
              <a:rPr lang="et-EE" sz="2000" kern="0" dirty="0"/>
              <a:t> B, C</a:t>
            </a:r>
            <a:br>
              <a:rPr lang="et-EE" sz="2800" kern="0" dirty="0"/>
            </a:br>
            <a:endParaRPr lang="et-EE" sz="2800" kern="0" dirty="0"/>
          </a:p>
        </p:txBody>
      </p:sp>
      <p:sp>
        <p:nvSpPr>
          <p:cNvPr id="31" name="Subtitle 2">
            <a:extLst>
              <a:ext uri="{FF2B5EF4-FFF2-40B4-BE49-F238E27FC236}">
                <a16:creationId xmlns:a16="http://schemas.microsoft.com/office/drawing/2014/main" id="{F7359842-ED39-CC8B-51DB-3727227F9E52}"/>
              </a:ext>
            </a:extLst>
          </p:cNvPr>
          <p:cNvSpPr txBox="1">
            <a:spLocks/>
          </p:cNvSpPr>
          <p:nvPr/>
        </p:nvSpPr>
        <p:spPr bwMode="auto">
          <a:xfrm>
            <a:off x="3546475" y="3822700"/>
            <a:ext cx="3321050" cy="647700"/>
          </a:xfrm>
          <a:prstGeom prst="rect">
            <a:avLst/>
          </a:prstGeom>
          <a:noFill/>
          <a:ln>
            <a:noFill/>
          </a:ln>
        </p:spPr>
        <p:txBody>
          <a:bodyPr lIns="0" tIns="0" rIns="0" bIns="0"/>
          <a:lstStyle>
            <a:lvl1pPr marL="333375" indent="-333375" algn="l" defTabSz="449263" rtl="0" eaLnBrk="0" fontAlgn="base" hangingPunct="0">
              <a:lnSpc>
                <a:spcPct val="128000"/>
              </a:lnSpc>
              <a:spcBef>
                <a:spcPts val="800"/>
              </a:spcBef>
              <a:spcAft>
                <a:spcPct val="0"/>
              </a:spcAft>
              <a:buClr>
                <a:srgbClr val="E19B32"/>
              </a:buClr>
              <a:buSzPct val="100000"/>
              <a:buFont typeface="Times New Roman" panose="02020603050405020304" pitchFamily="18" charset="0"/>
              <a:buChar char="•"/>
              <a:defRPr sz="3200">
                <a:solidFill>
                  <a:srgbClr val="254A20"/>
                </a:solidFill>
                <a:latin typeface="+mn-lt"/>
                <a:ea typeface="+mn-ea"/>
                <a:cs typeface="+mn-cs"/>
              </a:defRPr>
            </a:lvl1pPr>
            <a:lvl2pPr marL="733425" indent="-276225" algn="l" defTabSz="449263" rtl="0" eaLnBrk="0" fontAlgn="base" hangingPunct="0">
              <a:lnSpc>
                <a:spcPct val="128000"/>
              </a:lnSpc>
              <a:spcBef>
                <a:spcPts val="700"/>
              </a:spcBef>
              <a:spcAft>
                <a:spcPct val="0"/>
              </a:spcAft>
              <a:buClr>
                <a:srgbClr val="50A046"/>
              </a:buClr>
              <a:buSzPct val="100000"/>
              <a:buFont typeface="Trebuchet MS" panose="020B0603020202020204" pitchFamily="34" charset="0"/>
              <a:buChar char="–"/>
              <a:defRPr sz="2800">
                <a:solidFill>
                  <a:srgbClr val="254A20"/>
                </a:solidFill>
                <a:latin typeface="+mn-lt"/>
                <a:ea typeface="+mn-ea"/>
              </a:defRPr>
            </a:lvl2pPr>
            <a:lvl3pPr marL="1143000" indent="-228600" algn="l" defTabSz="449263" rtl="0" eaLnBrk="0" fontAlgn="base" hangingPunct="0">
              <a:lnSpc>
                <a:spcPct val="128000"/>
              </a:lnSpc>
              <a:spcBef>
                <a:spcPts val="600"/>
              </a:spcBef>
              <a:spcAft>
                <a:spcPct val="0"/>
              </a:spcAft>
              <a:buClr>
                <a:srgbClr val="E19B32"/>
              </a:buClr>
              <a:buSzPct val="100000"/>
              <a:buFont typeface="Times New Roman" panose="02020603050405020304" pitchFamily="18" charset="0"/>
              <a:buChar char="•"/>
              <a:defRPr sz="2400">
                <a:solidFill>
                  <a:srgbClr val="254A20"/>
                </a:solidFill>
                <a:latin typeface="+mn-lt"/>
                <a:ea typeface="+mn-ea"/>
              </a:defRPr>
            </a:lvl3pPr>
            <a:lvl4pPr marL="16002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4pPr>
            <a:lvl5pPr marL="2057400" indent="-228600" algn="l" defTabSz="449263" rtl="0"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mn-lt"/>
                <a:ea typeface="+mn-ea"/>
              </a:defRPr>
            </a:lvl5pPr>
            <a:lvl6pPr marL="25146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6pPr>
            <a:lvl7pPr marL="29718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7pPr>
            <a:lvl8pPr marL="34290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8pPr>
            <a:lvl9pPr marL="3886200" indent="-228600" algn="l" defTabSz="449263" rtl="0" fontAlgn="base">
              <a:lnSpc>
                <a:spcPct val="128000"/>
              </a:lnSpc>
              <a:spcBef>
                <a:spcPts val="500"/>
              </a:spcBef>
              <a:spcAft>
                <a:spcPct val="0"/>
              </a:spcAft>
              <a:buClr>
                <a:srgbClr val="50A046"/>
              </a:buClr>
              <a:buSzPct val="100000"/>
              <a:buFont typeface="Trebuchet MS" pitchFamily="34" charset="0"/>
              <a:buChar char="»"/>
              <a:defRPr sz="2000">
                <a:solidFill>
                  <a:srgbClr val="254A20"/>
                </a:solidFill>
                <a:latin typeface="+mn-lt"/>
                <a:ea typeface="+mn-ea"/>
              </a:defRPr>
            </a:lvl9pPr>
          </a:lstStyle>
          <a:p>
            <a:pPr marL="0" indent="0">
              <a:buNone/>
              <a:defRPr/>
            </a:pPr>
            <a:r>
              <a:rPr lang="et-EE" sz="2000" kern="0" dirty="0"/>
              <a:t>Selgitav / </a:t>
            </a:r>
            <a:r>
              <a:rPr lang="et-EE" sz="2000" b="1" kern="0" dirty="0"/>
              <a:t>taust, perspektiiv</a:t>
            </a:r>
            <a:br>
              <a:rPr lang="et-EE" sz="2800" kern="0" dirty="0"/>
            </a:br>
            <a:endParaRPr lang="et-EE" sz="2800" kern="0" dirty="0"/>
          </a:p>
        </p:txBody>
      </p:sp>
      <p:sp>
        <p:nvSpPr>
          <p:cNvPr id="32" name="Title 1">
            <a:extLst>
              <a:ext uri="{FF2B5EF4-FFF2-40B4-BE49-F238E27FC236}">
                <a16:creationId xmlns:a16="http://schemas.microsoft.com/office/drawing/2014/main" id="{439D5992-A0B9-B42C-71A8-ECD2BEF1DB98}"/>
              </a:ext>
            </a:extLst>
          </p:cNvPr>
          <p:cNvSpPr txBox="1">
            <a:spLocks/>
          </p:cNvSpPr>
          <p:nvPr/>
        </p:nvSpPr>
        <p:spPr bwMode="auto">
          <a:xfrm>
            <a:off x="3432176" y="4724401"/>
            <a:ext cx="2663825" cy="1857375"/>
          </a:xfrm>
          <a:prstGeom prst="rect">
            <a:avLst/>
          </a:prstGeom>
          <a:noFill/>
          <a:ln>
            <a:noFill/>
          </a:ln>
        </p:spPr>
        <p:txBody>
          <a:bodyPr lIns="90000" tIns="46800" rIns="90000" bIns="46800" anchor="ctr">
            <a:normAutofit fontScale="70000" lnSpcReduction="20000"/>
          </a:bodyPr>
          <a:lstStyle>
            <a:lvl1pPr algn="l" defTabSz="449263" rtl="0" eaLnBrk="0" fontAlgn="base" hangingPunct="0">
              <a:lnSpc>
                <a:spcPct val="128000"/>
              </a:lnSpc>
              <a:spcBef>
                <a:spcPct val="0"/>
              </a:spcBef>
              <a:spcAft>
                <a:spcPct val="0"/>
              </a:spcAft>
              <a:buClr>
                <a:srgbClr val="50A046"/>
              </a:buClr>
              <a:buSzPct val="100000"/>
              <a:buFont typeface="Trebuchet MS" panose="020B0603020202020204" pitchFamily="34" charset="0"/>
              <a:defRPr sz="4000">
                <a:solidFill>
                  <a:srgbClr val="50A046"/>
                </a:solidFill>
                <a:latin typeface="+mj-lt"/>
                <a:ea typeface="+mj-ea"/>
                <a:cs typeface="+mj-cs"/>
              </a:defRPr>
            </a:lvl1pPr>
            <a:lvl2pPr algn="l" defTabSz="449263" rtl="0" eaLnBrk="0" fontAlgn="base" hangingPunct="0">
              <a:lnSpc>
                <a:spcPct val="128000"/>
              </a:lnSpc>
              <a:spcBef>
                <a:spcPct val="0"/>
              </a:spcBef>
              <a:spcAft>
                <a:spcPct val="0"/>
              </a:spcAft>
              <a:buClr>
                <a:srgbClr val="50A046"/>
              </a:buClr>
              <a:buSzPct val="100000"/>
              <a:buFont typeface="Trebuchet MS" panose="020B0603020202020204" pitchFamily="34" charset="0"/>
              <a:defRPr sz="4000">
                <a:solidFill>
                  <a:srgbClr val="50A046"/>
                </a:solidFill>
                <a:latin typeface="Trebuchet MS" pitchFamily="34" charset="0"/>
                <a:ea typeface="ＭＳ Ｐゴシック" pitchFamily="48" charset="-128"/>
              </a:defRPr>
            </a:lvl2pPr>
            <a:lvl3pPr algn="l" defTabSz="449263" rtl="0" eaLnBrk="0" fontAlgn="base" hangingPunct="0">
              <a:lnSpc>
                <a:spcPct val="128000"/>
              </a:lnSpc>
              <a:spcBef>
                <a:spcPct val="0"/>
              </a:spcBef>
              <a:spcAft>
                <a:spcPct val="0"/>
              </a:spcAft>
              <a:buClr>
                <a:srgbClr val="50A046"/>
              </a:buClr>
              <a:buSzPct val="100000"/>
              <a:buFont typeface="Trebuchet MS" panose="020B0603020202020204" pitchFamily="34" charset="0"/>
              <a:defRPr sz="4000">
                <a:solidFill>
                  <a:srgbClr val="50A046"/>
                </a:solidFill>
                <a:latin typeface="Trebuchet MS" pitchFamily="34" charset="0"/>
                <a:ea typeface="ＭＳ Ｐゴシック" pitchFamily="48" charset="-128"/>
              </a:defRPr>
            </a:lvl3pPr>
            <a:lvl4pPr algn="l" defTabSz="449263" rtl="0" eaLnBrk="0" fontAlgn="base" hangingPunct="0">
              <a:lnSpc>
                <a:spcPct val="128000"/>
              </a:lnSpc>
              <a:spcBef>
                <a:spcPct val="0"/>
              </a:spcBef>
              <a:spcAft>
                <a:spcPct val="0"/>
              </a:spcAft>
              <a:buClr>
                <a:srgbClr val="50A046"/>
              </a:buClr>
              <a:buSzPct val="100000"/>
              <a:buFont typeface="Trebuchet MS" panose="020B0603020202020204" pitchFamily="34" charset="0"/>
              <a:defRPr sz="4000">
                <a:solidFill>
                  <a:srgbClr val="50A046"/>
                </a:solidFill>
                <a:latin typeface="Trebuchet MS" pitchFamily="34" charset="0"/>
                <a:ea typeface="ＭＳ Ｐゴシック" pitchFamily="48" charset="-128"/>
              </a:defRPr>
            </a:lvl4pPr>
            <a:lvl5pPr algn="l" defTabSz="449263" rtl="0" eaLnBrk="0" fontAlgn="base" hangingPunct="0">
              <a:lnSpc>
                <a:spcPct val="128000"/>
              </a:lnSpc>
              <a:spcBef>
                <a:spcPct val="0"/>
              </a:spcBef>
              <a:spcAft>
                <a:spcPct val="0"/>
              </a:spcAft>
              <a:buClr>
                <a:srgbClr val="50A046"/>
              </a:buClr>
              <a:buSzPct val="100000"/>
              <a:buFont typeface="Trebuchet MS" panose="020B0603020202020204" pitchFamily="34" charset="0"/>
              <a:defRPr sz="4000">
                <a:solidFill>
                  <a:srgbClr val="50A046"/>
                </a:solidFill>
                <a:latin typeface="Trebuchet MS" pitchFamily="34" charset="0"/>
                <a:ea typeface="ＭＳ Ｐゴシック" pitchFamily="48" charset="-128"/>
              </a:defRPr>
            </a:lvl5pPr>
            <a:lvl6pPr marL="457200" algn="l" defTabSz="449263" rtl="0" fontAlgn="base">
              <a:lnSpc>
                <a:spcPct val="128000"/>
              </a:lnSpc>
              <a:spcBef>
                <a:spcPct val="0"/>
              </a:spcBef>
              <a:spcAft>
                <a:spcPct val="0"/>
              </a:spcAft>
              <a:buClr>
                <a:srgbClr val="50A046"/>
              </a:buClr>
              <a:buSzPct val="100000"/>
              <a:buFont typeface="Trebuchet MS" pitchFamily="34" charset="0"/>
              <a:defRPr sz="4000">
                <a:solidFill>
                  <a:srgbClr val="50A046"/>
                </a:solidFill>
                <a:latin typeface="Trebuchet MS" pitchFamily="34" charset="0"/>
                <a:ea typeface="ＭＳ Ｐゴシック" pitchFamily="48" charset="-128"/>
              </a:defRPr>
            </a:lvl6pPr>
            <a:lvl7pPr marL="914400" algn="l" defTabSz="449263" rtl="0" fontAlgn="base">
              <a:lnSpc>
                <a:spcPct val="128000"/>
              </a:lnSpc>
              <a:spcBef>
                <a:spcPct val="0"/>
              </a:spcBef>
              <a:spcAft>
                <a:spcPct val="0"/>
              </a:spcAft>
              <a:buClr>
                <a:srgbClr val="50A046"/>
              </a:buClr>
              <a:buSzPct val="100000"/>
              <a:buFont typeface="Trebuchet MS" pitchFamily="34" charset="0"/>
              <a:defRPr sz="4000">
                <a:solidFill>
                  <a:srgbClr val="50A046"/>
                </a:solidFill>
                <a:latin typeface="Trebuchet MS" pitchFamily="34" charset="0"/>
                <a:ea typeface="ＭＳ Ｐゴシック" pitchFamily="48" charset="-128"/>
              </a:defRPr>
            </a:lvl7pPr>
            <a:lvl8pPr marL="1371600" algn="l" defTabSz="449263" rtl="0" fontAlgn="base">
              <a:lnSpc>
                <a:spcPct val="128000"/>
              </a:lnSpc>
              <a:spcBef>
                <a:spcPct val="0"/>
              </a:spcBef>
              <a:spcAft>
                <a:spcPct val="0"/>
              </a:spcAft>
              <a:buClr>
                <a:srgbClr val="50A046"/>
              </a:buClr>
              <a:buSzPct val="100000"/>
              <a:buFont typeface="Trebuchet MS" pitchFamily="34" charset="0"/>
              <a:defRPr sz="4000">
                <a:solidFill>
                  <a:srgbClr val="50A046"/>
                </a:solidFill>
                <a:latin typeface="Trebuchet MS" pitchFamily="34" charset="0"/>
                <a:ea typeface="ＭＳ Ｐゴシック" pitchFamily="48" charset="-128"/>
              </a:defRPr>
            </a:lvl8pPr>
            <a:lvl9pPr marL="1828800" algn="l" defTabSz="449263" rtl="0" fontAlgn="base">
              <a:lnSpc>
                <a:spcPct val="128000"/>
              </a:lnSpc>
              <a:spcBef>
                <a:spcPct val="0"/>
              </a:spcBef>
              <a:spcAft>
                <a:spcPct val="0"/>
              </a:spcAft>
              <a:buClr>
                <a:srgbClr val="50A046"/>
              </a:buClr>
              <a:buSzPct val="100000"/>
              <a:buFont typeface="Trebuchet MS" pitchFamily="34" charset="0"/>
              <a:defRPr sz="4000">
                <a:solidFill>
                  <a:srgbClr val="50A046"/>
                </a:solidFill>
                <a:latin typeface="Trebuchet MS" pitchFamily="34" charset="0"/>
                <a:ea typeface="ＭＳ Ｐゴシック" pitchFamily="48" charset="-128"/>
              </a:defRPr>
            </a:lvl9pPr>
          </a:lstStyle>
          <a:p>
            <a:pPr>
              <a:defRPr/>
            </a:pPr>
            <a:r>
              <a:rPr lang="et-EE" sz="3600" kern="0" dirty="0">
                <a:solidFill>
                  <a:schemeClr val="accent4">
                    <a:lumMod val="75000"/>
                  </a:schemeClr>
                </a:solidFill>
              </a:rPr>
              <a:t>Info kiire </a:t>
            </a:r>
            <a:r>
              <a:rPr lang="et-EE" sz="3600" b="1" kern="0" dirty="0">
                <a:solidFill>
                  <a:schemeClr val="accent4">
                    <a:lumMod val="75000"/>
                  </a:schemeClr>
                </a:solidFill>
              </a:rPr>
              <a:t>omandamine</a:t>
            </a:r>
            <a:br>
              <a:rPr lang="et-EE" sz="3600" kern="0" dirty="0">
                <a:solidFill>
                  <a:schemeClr val="accent4">
                    <a:lumMod val="75000"/>
                  </a:schemeClr>
                </a:solidFill>
              </a:rPr>
            </a:br>
            <a:r>
              <a:rPr lang="et-EE" sz="3600" kern="0" dirty="0">
                <a:solidFill>
                  <a:schemeClr val="accent4">
                    <a:lumMod val="75000"/>
                  </a:schemeClr>
                </a:solidFill>
              </a:rPr>
              <a:t>Info kiire</a:t>
            </a:r>
            <a:br>
              <a:rPr lang="et-EE" sz="3600" kern="0" dirty="0">
                <a:solidFill>
                  <a:schemeClr val="accent4">
                    <a:lumMod val="75000"/>
                  </a:schemeClr>
                </a:solidFill>
              </a:rPr>
            </a:br>
            <a:r>
              <a:rPr lang="et-EE" sz="3600" b="1" kern="0" dirty="0">
                <a:solidFill>
                  <a:schemeClr val="accent4">
                    <a:lumMod val="75000"/>
                  </a:schemeClr>
                </a:solidFill>
              </a:rPr>
              <a:t>töötlemine</a:t>
            </a:r>
          </a:p>
        </p:txBody>
      </p:sp>
      <p:sp>
        <p:nvSpPr>
          <p:cNvPr id="46099" name="Arrow: Right 32">
            <a:extLst>
              <a:ext uri="{FF2B5EF4-FFF2-40B4-BE49-F238E27FC236}">
                <a16:creationId xmlns:a16="http://schemas.microsoft.com/office/drawing/2014/main" id="{88E7C333-0A23-E2D0-5A24-6EAD0570977A}"/>
              </a:ext>
            </a:extLst>
          </p:cNvPr>
          <p:cNvSpPr>
            <a:spLocks noChangeArrowheads="1"/>
          </p:cNvSpPr>
          <p:nvPr/>
        </p:nvSpPr>
        <p:spPr bwMode="auto">
          <a:xfrm>
            <a:off x="2711451" y="5013325"/>
            <a:ext cx="576263" cy="503238"/>
          </a:xfrm>
          <a:prstGeom prst="rightArrow">
            <a:avLst>
              <a:gd name="adj1" fmla="val 50000"/>
              <a:gd name="adj2" fmla="val 50099"/>
            </a:avLst>
          </a:prstGeom>
          <a:solidFill>
            <a:srgbClr val="00B8FF"/>
          </a:solidFill>
          <a:ln w="9525" algn="ctr">
            <a:solidFill>
              <a:schemeClr val="tx1"/>
            </a:solidFill>
            <a:round/>
            <a:headEnd/>
            <a:tailEnd/>
          </a:ln>
        </p:spPr>
        <p:txBody>
          <a:bodyPr/>
          <a:lstStyle>
            <a:lvl1pPr>
              <a:lnSpc>
                <a:spcPct val="128000"/>
              </a:lnSpc>
              <a:spcBef>
                <a:spcPts val="800"/>
              </a:spcBef>
              <a:buClr>
                <a:srgbClr val="E19B32"/>
              </a:buClr>
              <a:buSzPct val="100000"/>
              <a:buFont typeface="Times New Roman" panose="02020603050405020304" pitchFamily="18" charset="0"/>
              <a:buChar char="•"/>
              <a:defRPr sz="3200">
                <a:solidFill>
                  <a:srgbClr val="254A20"/>
                </a:solidFill>
                <a:latin typeface="Trebuchet MS" panose="020B0603020202020204" pitchFamily="34" charset="0"/>
                <a:ea typeface="ＭＳ Ｐゴシック" panose="020B0600070205080204" pitchFamily="34" charset="-128"/>
              </a:defRPr>
            </a:lvl1pPr>
            <a:lvl2pPr marL="742950" indent="-285750">
              <a:lnSpc>
                <a:spcPct val="128000"/>
              </a:lnSpc>
              <a:spcBef>
                <a:spcPts val="700"/>
              </a:spcBef>
              <a:buClr>
                <a:srgbClr val="50A046"/>
              </a:buClr>
              <a:buSzPct val="100000"/>
              <a:buFont typeface="Trebuchet MS" panose="020B0603020202020204" pitchFamily="34" charset="0"/>
              <a:buChar char="–"/>
              <a:defRPr sz="2800">
                <a:solidFill>
                  <a:srgbClr val="254A20"/>
                </a:solidFill>
                <a:latin typeface="Trebuchet MS" panose="020B0603020202020204" pitchFamily="34" charset="0"/>
                <a:ea typeface="ＭＳ Ｐゴシック" panose="020B0600070205080204" pitchFamily="34" charset="-128"/>
              </a:defRPr>
            </a:lvl2pPr>
            <a:lvl3pPr marL="1143000" indent="-228600">
              <a:lnSpc>
                <a:spcPct val="128000"/>
              </a:lnSpc>
              <a:spcBef>
                <a:spcPts val="600"/>
              </a:spcBef>
              <a:buClr>
                <a:srgbClr val="E19B32"/>
              </a:buClr>
              <a:buSzPct val="100000"/>
              <a:buFont typeface="Times New Roman" panose="02020603050405020304" pitchFamily="18" charset="0"/>
              <a:buChar char="•"/>
              <a:defRPr sz="2400">
                <a:solidFill>
                  <a:srgbClr val="254A20"/>
                </a:solidFill>
                <a:latin typeface="Trebuchet MS" panose="020B0603020202020204" pitchFamily="34" charset="0"/>
                <a:ea typeface="ＭＳ Ｐゴシック" panose="020B0600070205080204" pitchFamily="34" charset="-128"/>
              </a:defRPr>
            </a:lvl3pPr>
            <a:lvl4pPr marL="1600200" indent="-228600">
              <a:lnSpc>
                <a:spcPct val="128000"/>
              </a:lnSpc>
              <a:spcBef>
                <a:spcPts val="500"/>
              </a:spcBef>
              <a:buClr>
                <a:srgbClr val="50A046"/>
              </a:buClr>
              <a:buSzPct val="100000"/>
              <a:buFont typeface="Trebuchet MS" panose="020B0603020202020204" pitchFamily="34" charset="0"/>
              <a:buChar char="–"/>
              <a:defRPr sz="2000">
                <a:solidFill>
                  <a:srgbClr val="254A20"/>
                </a:solidFill>
                <a:latin typeface="Trebuchet MS" panose="020B0603020202020204" pitchFamily="34" charset="0"/>
                <a:ea typeface="ＭＳ Ｐゴシック" panose="020B0600070205080204" pitchFamily="34" charset="-128"/>
              </a:defRPr>
            </a:lvl4pPr>
            <a:lvl5pPr marL="2057400" indent="-228600">
              <a:lnSpc>
                <a:spcPct val="128000"/>
              </a:lnSpc>
              <a:spcBef>
                <a:spcPts val="500"/>
              </a:spcBef>
              <a:buClr>
                <a:srgbClr val="50A046"/>
              </a:buClr>
              <a:buSzPct val="100000"/>
              <a:buFont typeface="Trebuchet MS" panose="020B0603020202020204" pitchFamily="34" charset="0"/>
              <a:buChar char="»"/>
              <a:defRPr sz="2000">
                <a:solidFill>
                  <a:srgbClr val="254A20"/>
                </a:solidFill>
                <a:latin typeface="Trebuchet MS" panose="020B0603020202020204" pitchFamily="34" charset="0"/>
                <a:ea typeface="ＭＳ Ｐゴシック" panose="020B0600070205080204" pitchFamily="34" charset="-128"/>
              </a:defRPr>
            </a:lvl5pPr>
            <a:lvl6pPr marL="2514600" indent="-228600" defTabSz="449263"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Trebuchet MS" panose="020B0603020202020204" pitchFamily="34" charset="0"/>
                <a:ea typeface="ＭＳ Ｐゴシック" panose="020B0600070205080204" pitchFamily="34" charset="-128"/>
              </a:defRPr>
            </a:lvl6pPr>
            <a:lvl7pPr marL="2971800" indent="-228600" defTabSz="449263"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Trebuchet MS" panose="020B0603020202020204" pitchFamily="34" charset="0"/>
                <a:ea typeface="ＭＳ Ｐゴシック" panose="020B0600070205080204" pitchFamily="34" charset="-128"/>
              </a:defRPr>
            </a:lvl7pPr>
            <a:lvl8pPr marL="3429000" indent="-228600" defTabSz="449263"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Trebuchet MS" panose="020B0603020202020204" pitchFamily="34" charset="0"/>
                <a:ea typeface="ＭＳ Ｐゴシック" panose="020B0600070205080204" pitchFamily="34" charset="-128"/>
              </a:defRPr>
            </a:lvl8pPr>
            <a:lvl9pPr marL="3886200" indent="-228600" defTabSz="449263"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Trebuchet MS" panose="020B0603020202020204" pitchFamily="34" charset="0"/>
                <a:ea typeface="ＭＳ Ｐゴシック" panose="020B0600070205080204" pitchFamily="34" charset="-128"/>
              </a:defRPr>
            </a:lvl9pPr>
          </a:lstStyle>
          <a:p>
            <a:pPr>
              <a:lnSpc>
                <a:spcPct val="66000"/>
              </a:lnSpc>
              <a:spcBef>
                <a:spcPct val="0"/>
              </a:spcBef>
              <a:buClr>
                <a:srgbClr val="000000"/>
              </a:buClr>
              <a:buFont typeface="Arial" panose="020B0604020202020204" pitchFamily="34" charset="0"/>
              <a:buNone/>
            </a:pPr>
            <a:endParaRPr lang="et-EE" altLang="et-EE" sz="2400">
              <a:solidFill>
                <a:schemeClr val="bg1"/>
              </a:solidFill>
              <a:latin typeface="Arial" panose="020B0604020202020204" pitchFamily="34" charset="0"/>
            </a:endParaRPr>
          </a:p>
        </p:txBody>
      </p:sp>
      <p:sp>
        <p:nvSpPr>
          <p:cNvPr id="46100" name="Arrow: Right 33">
            <a:extLst>
              <a:ext uri="{FF2B5EF4-FFF2-40B4-BE49-F238E27FC236}">
                <a16:creationId xmlns:a16="http://schemas.microsoft.com/office/drawing/2014/main" id="{AD2ED901-033C-A870-F5A8-E8618C78CAE7}"/>
              </a:ext>
            </a:extLst>
          </p:cNvPr>
          <p:cNvSpPr>
            <a:spLocks noChangeArrowheads="1"/>
          </p:cNvSpPr>
          <p:nvPr/>
        </p:nvSpPr>
        <p:spPr bwMode="auto">
          <a:xfrm>
            <a:off x="2711451" y="5805489"/>
            <a:ext cx="576263" cy="503237"/>
          </a:xfrm>
          <a:prstGeom prst="rightArrow">
            <a:avLst>
              <a:gd name="adj1" fmla="val 50000"/>
              <a:gd name="adj2" fmla="val 50099"/>
            </a:avLst>
          </a:prstGeom>
          <a:solidFill>
            <a:srgbClr val="00B8FF"/>
          </a:solidFill>
          <a:ln w="9525" algn="ctr">
            <a:solidFill>
              <a:schemeClr val="tx1"/>
            </a:solidFill>
            <a:round/>
            <a:headEnd/>
            <a:tailEnd/>
          </a:ln>
        </p:spPr>
        <p:txBody>
          <a:bodyPr/>
          <a:lstStyle>
            <a:lvl1pPr>
              <a:lnSpc>
                <a:spcPct val="128000"/>
              </a:lnSpc>
              <a:spcBef>
                <a:spcPts val="800"/>
              </a:spcBef>
              <a:buClr>
                <a:srgbClr val="E19B32"/>
              </a:buClr>
              <a:buSzPct val="100000"/>
              <a:buFont typeface="Times New Roman" panose="02020603050405020304" pitchFamily="18" charset="0"/>
              <a:buChar char="•"/>
              <a:defRPr sz="3200">
                <a:solidFill>
                  <a:srgbClr val="254A20"/>
                </a:solidFill>
                <a:latin typeface="Trebuchet MS" panose="020B0603020202020204" pitchFamily="34" charset="0"/>
                <a:ea typeface="ＭＳ Ｐゴシック" panose="020B0600070205080204" pitchFamily="34" charset="-128"/>
              </a:defRPr>
            </a:lvl1pPr>
            <a:lvl2pPr marL="742950" indent="-285750">
              <a:lnSpc>
                <a:spcPct val="128000"/>
              </a:lnSpc>
              <a:spcBef>
                <a:spcPts val="700"/>
              </a:spcBef>
              <a:buClr>
                <a:srgbClr val="50A046"/>
              </a:buClr>
              <a:buSzPct val="100000"/>
              <a:buFont typeface="Trebuchet MS" panose="020B0603020202020204" pitchFamily="34" charset="0"/>
              <a:buChar char="–"/>
              <a:defRPr sz="2800">
                <a:solidFill>
                  <a:srgbClr val="254A20"/>
                </a:solidFill>
                <a:latin typeface="Trebuchet MS" panose="020B0603020202020204" pitchFamily="34" charset="0"/>
                <a:ea typeface="ＭＳ Ｐゴシック" panose="020B0600070205080204" pitchFamily="34" charset="-128"/>
              </a:defRPr>
            </a:lvl2pPr>
            <a:lvl3pPr marL="1143000" indent="-228600">
              <a:lnSpc>
                <a:spcPct val="128000"/>
              </a:lnSpc>
              <a:spcBef>
                <a:spcPts val="600"/>
              </a:spcBef>
              <a:buClr>
                <a:srgbClr val="E19B32"/>
              </a:buClr>
              <a:buSzPct val="100000"/>
              <a:buFont typeface="Times New Roman" panose="02020603050405020304" pitchFamily="18" charset="0"/>
              <a:buChar char="•"/>
              <a:defRPr sz="2400">
                <a:solidFill>
                  <a:srgbClr val="254A20"/>
                </a:solidFill>
                <a:latin typeface="Trebuchet MS" panose="020B0603020202020204" pitchFamily="34" charset="0"/>
                <a:ea typeface="ＭＳ Ｐゴシック" panose="020B0600070205080204" pitchFamily="34" charset="-128"/>
              </a:defRPr>
            </a:lvl3pPr>
            <a:lvl4pPr marL="1600200" indent="-228600">
              <a:lnSpc>
                <a:spcPct val="128000"/>
              </a:lnSpc>
              <a:spcBef>
                <a:spcPts val="500"/>
              </a:spcBef>
              <a:buClr>
                <a:srgbClr val="50A046"/>
              </a:buClr>
              <a:buSzPct val="100000"/>
              <a:buFont typeface="Trebuchet MS" panose="020B0603020202020204" pitchFamily="34" charset="0"/>
              <a:buChar char="–"/>
              <a:defRPr sz="2000">
                <a:solidFill>
                  <a:srgbClr val="254A20"/>
                </a:solidFill>
                <a:latin typeface="Trebuchet MS" panose="020B0603020202020204" pitchFamily="34" charset="0"/>
                <a:ea typeface="ＭＳ Ｐゴシック" panose="020B0600070205080204" pitchFamily="34" charset="-128"/>
              </a:defRPr>
            </a:lvl4pPr>
            <a:lvl5pPr marL="2057400" indent="-228600">
              <a:lnSpc>
                <a:spcPct val="128000"/>
              </a:lnSpc>
              <a:spcBef>
                <a:spcPts val="500"/>
              </a:spcBef>
              <a:buClr>
                <a:srgbClr val="50A046"/>
              </a:buClr>
              <a:buSzPct val="100000"/>
              <a:buFont typeface="Trebuchet MS" panose="020B0603020202020204" pitchFamily="34" charset="0"/>
              <a:buChar char="»"/>
              <a:defRPr sz="2000">
                <a:solidFill>
                  <a:srgbClr val="254A20"/>
                </a:solidFill>
                <a:latin typeface="Trebuchet MS" panose="020B0603020202020204" pitchFamily="34" charset="0"/>
                <a:ea typeface="ＭＳ Ｐゴシック" panose="020B0600070205080204" pitchFamily="34" charset="-128"/>
              </a:defRPr>
            </a:lvl5pPr>
            <a:lvl6pPr marL="2514600" indent="-228600" defTabSz="449263"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Trebuchet MS" panose="020B0603020202020204" pitchFamily="34" charset="0"/>
                <a:ea typeface="ＭＳ Ｐゴシック" panose="020B0600070205080204" pitchFamily="34" charset="-128"/>
              </a:defRPr>
            </a:lvl6pPr>
            <a:lvl7pPr marL="2971800" indent="-228600" defTabSz="449263"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Trebuchet MS" panose="020B0603020202020204" pitchFamily="34" charset="0"/>
                <a:ea typeface="ＭＳ Ｐゴシック" panose="020B0600070205080204" pitchFamily="34" charset="-128"/>
              </a:defRPr>
            </a:lvl7pPr>
            <a:lvl8pPr marL="3429000" indent="-228600" defTabSz="449263"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Trebuchet MS" panose="020B0603020202020204" pitchFamily="34" charset="0"/>
                <a:ea typeface="ＭＳ Ｐゴシック" panose="020B0600070205080204" pitchFamily="34" charset="-128"/>
              </a:defRPr>
            </a:lvl8pPr>
            <a:lvl9pPr marL="3886200" indent="-228600" defTabSz="449263" eaLnBrk="0" fontAlgn="base" hangingPunct="0">
              <a:lnSpc>
                <a:spcPct val="128000"/>
              </a:lnSpc>
              <a:spcBef>
                <a:spcPts val="500"/>
              </a:spcBef>
              <a:spcAft>
                <a:spcPct val="0"/>
              </a:spcAft>
              <a:buClr>
                <a:srgbClr val="50A046"/>
              </a:buClr>
              <a:buSzPct val="100000"/>
              <a:buFont typeface="Trebuchet MS" panose="020B0603020202020204" pitchFamily="34" charset="0"/>
              <a:buChar char="»"/>
              <a:defRPr sz="2000">
                <a:solidFill>
                  <a:srgbClr val="254A20"/>
                </a:solidFill>
                <a:latin typeface="Trebuchet MS" panose="020B0603020202020204" pitchFamily="34" charset="0"/>
                <a:ea typeface="ＭＳ Ｐゴシック" panose="020B0600070205080204" pitchFamily="34" charset="-128"/>
              </a:defRPr>
            </a:lvl9pPr>
          </a:lstStyle>
          <a:p>
            <a:pPr>
              <a:lnSpc>
                <a:spcPct val="66000"/>
              </a:lnSpc>
              <a:spcBef>
                <a:spcPct val="0"/>
              </a:spcBef>
              <a:buClr>
                <a:srgbClr val="000000"/>
              </a:buClr>
              <a:buFont typeface="Arial" panose="020B0604020202020204" pitchFamily="34" charset="0"/>
              <a:buNone/>
            </a:pPr>
            <a:endParaRPr lang="et-EE" altLang="et-EE" sz="2400">
              <a:solidFill>
                <a:schemeClr val="bg1"/>
              </a:solidFill>
              <a:latin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Näide 1</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0" indent="-342900">
              <a:buFont typeface="Symbol" panose="05050102010706020507" pitchFamily="18" charset="2"/>
              <a:buChar char=""/>
            </a:pPr>
            <a:r>
              <a:rPr lang="et-EE" sz="2000" b="1" dirty="0">
                <a:solidFill>
                  <a:srgbClr val="000000"/>
                </a:solidFill>
                <a:latin typeface="Calibri" panose="020F0502020204030204" pitchFamily="34" charset="0"/>
                <a:ea typeface="Calibri" panose="020F0502020204030204" pitchFamily="34" charset="0"/>
              </a:rPr>
              <a:t>Jõeretkede sari „Avasta Emajõgi“</a:t>
            </a:r>
            <a:br>
              <a:rPr lang="et-EE" sz="2000" b="1" i="1" dirty="0">
                <a:solidFill>
                  <a:srgbClr val="000000"/>
                </a:solidFill>
                <a:latin typeface="Calibri" panose="020F0502020204030204" pitchFamily="34" charset="0"/>
                <a:ea typeface="Calibri" panose="020F0502020204030204" pitchFamily="34" charset="0"/>
              </a:rPr>
            </a:br>
            <a:br>
              <a:rPr lang="et-EE" sz="2000" b="1" i="1" dirty="0">
                <a:solidFill>
                  <a:srgbClr val="000000"/>
                </a:solidFill>
                <a:latin typeface="Calibri" panose="020F0502020204030204" pitchFamily="34" charset="0"/>
                <a:ea typeface="Calibri" panose="020F0502020204030204" pitchFamily="34" charset="0"/>
              </a:rPr>
            </a:br>
            <a:r>
              <a:rPr lang="et-EE" sz="1800" i="1" dirty="0">
                <a:solidFill>
                  <a:srgbClr val="000000"/>
                </a:solidFill>
                <a:latin typeface="Calibri" panose="020F0502020204030204" pitchFamily="34" charset="0"/>
                <a:ea typeface="Calibri" panose="020F0502020204030204" pitchFamily="34" charset="0"/>
                <a:cs typeface="Calibri" panose="020F0502020204030204" pitchFamily="34" charset="0"/>
              </a:rPr>
              <a:t>J</a:t>
            </a:r>
            <a:r>
              <a:rPr lang="et-EE"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õeretkede sari „Avasta Emajõgi“ kutsub kõiki huvilisi alates maikuust osa saama Emajõe veemaailmast.</a:t>
            </a:r>
            <a:r>
              <a:rPr lang="et-EE" sz="1800" b="1" i="1" dirty="0">
                <a:solidFill>
                  <a:srgbClr val="000000"/>
                </a:solidFill>
                <a:effectLst/>
                <a:latin typeface="Calibri" panose="020F0502020204030204" pitchFamily="34" charset="0"/>
                <a:ea typeface="Calibri" panose="020F0502020204030204" pitchFamily="34" charset="0"/>
              </a:rPr>
              <a:t> </a:t>
            </a:r>
            <a:r>
              <a:rPr lang="et-EE" sz="1800" i="1" dirty="0">
                <a:solidFill>
                  <a:srgbClr val="000000"/>
                </a:solidFill>
                <a:effectLst/>
                <a:latin typeface="Calibri" panose="020F0502020204030204" pitchFamily="34" charset="0"/>
                <a:ea typeface="Calibri" panose="020F0502020204030204" pitchFamily="34" charset="0"/>
              </a:rPr>
              <a:t>Emajõe </a:t>
            </a:r>
            <a:r>
              <a:rPr lang="et-EE"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ilusa ja hapra vesikonnaga </a:t>
            </a:r>
            <a:r>
              <a:rPr lang="et-EE" sz="1800" i="1" dirty="0">
                <a:solidFill>
                  <a:srgbClr val="000000"/>
                </a:solidFill>
                <a:effectLst/>
                <a:latin typeface="Calibri" panose="020F0502020204030204" pitchFamily="34" charset="0"/>
                <a:ea typeface="Calibri" panose="020F0502020204030204" pitchFamily="34" charset="0"/>
              </a:rPr>
              <a:t>saab 2023. ja 2024. aasta kevadel ja suvel lähemat tutvust teha temaatilistel jõeretkedel, mis viivad osalejad puutumatutesse paikadesse ning innustavad kaasa aitama sealse ökosüsteemi hoidmisele. Emajõe koostöövõrgustiku korraldatava jõeretkede sarja täpsema ajakava ja osalemise võimaluste kohta saab lähemat teavet </a:t>
            </a:r>
            <a:r>
              <a:rPr lang="et-EE" sz="1800" i="1" u="sng" dirty="0">
                <a:solidFill>
                  <a:srgbClr val="000000"/>
                </a:solidFill>
                <a:effectLst/>
                <a:latin typeface="Calibri" panose="020F0502020204030204" pitchFamily="34" charset="0"/>
                <a:ea typeface="Calibri" panose="020F0502020204030204" pitchFamily="34" charset="0"/>
              </a:rPr>
              <a:t>siit</a:t>
            </a:r>
            <a:r>
              <a:rPr lang="et-EE" sz="1800" i="1" dirty="0">
                <a:solidFill>
                  <a:srgbClr val="000000"/>
                </a:solidFill>
                <a:effectLst/>
                <a:latin typeface="Calibri" panose="020F0502020204030204" pitchFamily="34" charset="0"/>
                <a:ea typeface="Calibri" panose="020F0502020204030204" pitchFamily="34" charset="0"/>
              </a:rPr>
              <a:t>. Projekt on osa Euroopa kultuuripealinn Tartu 2024 põhiprogrammist ning seda toetab Lõuna-Eesti kogukonnaprogramm koos </a:t>
            </a:r>
            <a:r>
              <a:rPr lang="et-EE" sz="1800" i="1" dirty="0" err="1">
                <a:solidFill>
                  <a:srgbClr val="000000"/>
                </a:solidFill>
                <a:effectLst/>
                <a:latin typeface="Calibri" panose="020F0502020204030204" pitchFamily="34" charset="0"/>
                <a:ea typeface="Calibri" panose="020F0502020204030204" pitchFamily="34" charset="0"/>
              </a:rPr>
              <a:t>Leader</a:t>
            </a:r>
            <a:r>
              <a:rPr lang="et-EE" sz="1800" i="1" dirty="0">
                <a:solidFill>
                  <a:srgbClr val="000000"/>
                </a:solidFill>
                <a:effectLst/>
                <a:latin typeface="Calibri" panose="020F0502020204030204" pitchFamily="34" charset="0"/>
                <a:ea typeface="Calibri" panose="020F0502020204030204" pitchFamily="34" charset="0"/>
              </a:rPr>
              <a:t>-tegevusgruppidega.</a:t>
            </a:r>
          </a:p>
        </p:txBody>
      </p:sp>
    </p:spTree>
    <p:extLst>
      <p:ext uri="{BB962C8B-B14F-4D97-AF65-F5344CB8AC3E}">
        <p14:creationId xmlns:p14="http://schemas.microsoft.com/office/powerpoint/2010/main" val="14904466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Näide 1</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0" indent="-342900">
              <a:buFont typeface="Symbol" panose="05050102010706020507" pitchFamily="18" charset="2"/>
              <a:buChar char=""/>
            </a:pPr>
            <a:r>
              <a:rPr lang="et-EE" sz="2000" b="1" dirty="0">
                <a:solidFill>
                  <a:srgbClr val="000000"/>
                </a:solidFill>
                <a:latin typeface="Calibri" panose="020F0502020204030204" pitchFamily="34" charset="0"/>
                <a:ea typeface="Calibri" panose="020F0502020204030204" pitchFamily="34" charset="0"/>
              </a:rPr>
              <a:t>Jõeretkede sari „Avasta Emajõgi“</a:t>
            </a:r>
            <a:br>
              <a:rPr lang="et-EE" sz="2000" b="1" i="1" dirty="0">
                <a:solidFill>
                  <a:srgbClr val="000000"/>
                </a:solidFill>
                <a:latin typeface="Calibri" panose="020F0502020204030204" pitchFamily="34" charset="0"/>
                <a:ea typeface="Calibri" panose="020F0502020204030204" pitchFamily="34" charset="0"/>
              </a:rPr>
            </a:br>
            <a:br>
              <a:rPr lang="et-EE" sz="2000" b="1" i="1" dirty="0">
                <a:solidFill>
                  <a:srgbClr val="000000"/>
                </a:solidFill>
                <a:latin typeface="Calibri" panose="020F0502020204030204" pitchFamily="34" charset="0"/>
                <a:ea typeface="Calibri" panose="020F0502020204030204" pitchFamily="34" charset="0"/>
              </a:rPr>
            </a:br>
            <a:r>
              <a:rPr lang="et-EE"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Euroopa kultuuripealinn Tartu 2024 põhiprogrammi kuuluv Lõuna-Eesti kogukonnaprogramm aitab LEADER-tegevusgruppide toel korraldada jõeretkede sarja „Avasta Emajõgi“, mis kutsub alates selle aasta maikuust kõiki huvilisi osa saama Emajõe veemaailmast.</a:t>
            </a:r>
            <a:r>
              <a:rPr lang="et-EE" sz="1800" b="1" i="1" dirty="0">
                <a:solidFill>
                  <a:srgbClr val="000000"/>
                </a:solidFill>
                <a:effectLst/>
                <a:latin typeface="Calibri" panose="020F0502020204030204" pitchFamily="34" charset="0"/>
                <a:ea typeface="Calibri" panose="020F0502020204030204" pitchFamily="34" charset="0"/>
              </a:rPr>
              <a:t> </a:t>
            </a:r>
            <a:r>
              <a:rPr lang="et-EE" sz="1800" i="1" dirty="0">
                <a:solidFill>
                  <a:srgbClr val="000000"/>
                </a:solidFill>
                <a:effectLst/>
                <a:latin typeface="Calibri" panose="020F0502020204030204" pitchFamily="34" charset="0"/>
                <a:ea typeface="Calibri" panose="020F0502020204030204" pitchFamily="34" charset="0"/>
              </a:rPr>
              <a:t>Emajõe </a:t>
            </a:r>
            <a:r>
              <a:rPr lang="et-EE"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ilusa ja hapra vesikonnaga </a:t>
            </a:r>
            <a:r>
              <a:rPr lang="et-EE" sz="1800" i="1" dirty="0">
                <a:solidFill>
                  <a:srgbClr val="000000"/>
                </a:solidFill>
                <a:effectLst/>
                <a:latin typeface="Calibri" panose="020F0502020204030204" pitchFamily="34" charset="0"/>
                <a:ea typeface="Calibri" panose="020F0502020204030204" pitchFamily="34" charset="0"/>
              </a:rPr>
              <a:t>saab 2023. ja 2024. aasta kevadsuvel lähemat tutvust teha temaatilistel jõeretkedel, mis viivad osalejad puutumatutesse paikadesse ning innustavad kaasa aitama sealse ökosüsteemi hoidmisele. Emajõe koostöövõrgustiku korraldatava jõeretkede sarja täpsema ajakava ja osalemise võimaluste kohta saab lähemat teavet </a:t>
            </a:r>
            <a:r>
              <a:rPr lang="et-EE" sz="1800" i="1" u="sng" dirty="0">
                <a:solidFill>
                  <a:srgbClr val="000000"/>
                </a:solidFill>
                <a:effectLst/>
                <a:latin typeface="Calibri" panose="020F0502020204030204" pitchFamily="34" charset="0"/>
                <a:ea typeface="Calibri" panose="020F0502020204030204" pitchFamily="34" charset="0"/>
              </a:rPr>
              <a:t>siit</a:t>
            </a:r>
            <a:r>
              <a:rPr lang="et-EE" sz="1800" i="1" dirty="0">
                <a:solidFill>
                  <a:srgbClr val="000000"/>
                </a:solidFill>
                <a:effectLst/>
                <a:latin typeface="Calibri" panose="020F0502020204030204" pitchFamily="34" charset="0"/>
                <a:ea typeface="Calibri" panose="020F0502020204030204" pitchFamily="34" charset="0"/>
              </a:rPr>
              <a:t>.</a:t>
            </a:r>
            <a:endParaRPr lang="et-EE" sz="1800" i="1" dirty="0">
              <a:effectLst/>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94873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Näide 2</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endParaRPr lang="et-EE" sz="1800" dirty="0">
              <a:effectLst/>
              <a:latin typeface="Times New Roman" panose="02020603050405020304" pitchFamily="18" charset="0"/>
              <a:ea typeface="Calibri" panose="020F0502020204030204" pitchFamily="34" charset="0"/>
              <a:cs typeface="Calibri" panose="020F0502020204030204" pitchFamily="34" charset="0"/>
            </a:endParaRPr>
          </a:p>
        </p:txBody>
      </p:sp>
      <p:pic>
        <p:nvPicPr>
          <p:cNvPr id="10" name="Picture 9">
            <a:extLst>
              <a:ext uri="{FF2B5EF4-FFF2-40B4-BE49-F238E27FC236}">
                <a16:creationId xmlns:a16="http://schemas.microsoft.com/office/drawing/2014/main" id="{D6B845EB-E0AD-0F22-2727-B377A0391D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5800" y="791936"/>
            <a:ext cx="4237451" cy="5940878"/>
          </a:xfrm>
          <a:prstGeom prst="rect">
            <a:avLst/>
          </a:prstGeom>
        </p:spPr>
      </p:pic>
      <p:pic>
        <p:nvPicPr>
          <p:cNvPr id="12" name="Picture 11">
            <a:extLst>
              <a:ext uri="{FF2B5EF4-FFF2-40B4-BE49-F238E27FC236}">
                <a16:creationId xmlns:a16="http://schemas.microsoft.com/office/drawing/2014/main" id="{FB0C820C-EE81-7C58-F7B7-EA241A45D8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01929" y="791936"/>
            <a:ext cx="4251529" cy="5940878"/>
          </a:xfrm>
          <a:prstGeom prst="rect">
            <a:avLst/>
          </a:prstGeom>
        </p:spPr>
      </p:pic>
      <p:sp>
        <p:nvSpPr>
          <p:cNvPr id="13" name="Text Placeholder 2">
            <a:extLst>
              <a:ext uri="{FF2B5EF4-FFF2-40B4-BE49-F238E27FC236}">
                <a16:creationId xmlns:a16="http://schemas.microsoft.com/office/drawing/2014/main" id="{0496B5B7-DD30-379C-2712-772C98223722}"/>
              </a:ext>
            </a:extLst>
          </p:cNvPr>
          <p:cNvSpPr txBox="1">
            <a:spLocks/>
          </p:cNvSpPr>
          <p:nvPr/>
        </p:nvSpPr>
        <p:spPr>
          <a:xfrm>
            <a:off x="990600" y="18369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0" indent="-342900">
              <a:buFont typeface="Symbol" panose="05050102010706020507" pitchFamily="18" charset="2"/>
              <a:buChar char=""/>
            </a:pPr>
            <a:r>
              <a:rPr lang="et-EE"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Pressiteade</a:t>
            </a:r>
            <a:endParaRPr lang="et-EE" sz="2000" dirty="0">
              <a:effectLst/>
              <a:latin typeface="Times New Roman" panose="02020603050405020304" pitchFamily="18" charset="0"/>
              <a:ea typeface="Calibri" panose="020F0502020204030204" pitchFamily="34" charset="0"/>
              <a:cs typeface="Calibri" panose="020F0502020204030204" pitchFamily="34" charset="0"/>
            </a:endParaRPr>
          </a:p>
        </p:txBody>
      </p:sp>
      <p:pic>
        <p:nvPicPr>
          <p:cNvPr id="3" name="Picture 2">
            <a:extLst>
              <a:ext uri="{FF2B5EF4-FFF2-40B4-BE49-F238E27FC236}">
                <a16:creationId xmlns:a16="http://schemas.microsoft.com/office/drawing/2014/main" id="{8D8B19D3-6DBA-EBC3-5966-7C974317F41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1078750">
            <a:off x="7654294" y="3811852"/>
            <a:ext cx="3214408" cy="2788741"/>
          </a:xfrm>
          <a:prstGeom prst="rect">
            <a:avLst/>
          </a:prstGeom>
        </p:spPr>
      </p:pic>
    </p:spTree>
    <p:extLst>
      <p:ext uri="{BB962C8B-B14F-4D97-AF65-F5344CB8AC3E}">
        <p14:creationId xmlns:p14="http://schemas.microsoft.com/office/powerpoint/2010/main" val="4206832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Näide 3</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endParaRPr lang="et-EE" sz="1800" dirty="0">
              <a:effectLst/>
              <a:latin typeface="Times New Roman" panose="02020603050405020304" pitchFamily="18" charset="0"/>
              <a:ea typeface="Calibri" panose="020F0502020204030204" pitchFamily="34" charset="0"/>
              <a:cs typeface="Calibri" panose="020F0502020204030204" pitchFamily="34" charset="0"/>
            </a:endParaRPr>
          </a:p>
        </p:txBody>
      </p:sp>
      <p:sp>
        <p:nvSpPr>
          <p:cNvPr id="13" name="Text Placeholder 2">
            <a:extLst>
              <a:ext uri="{FF2B5EF4-FFF2-40B4-BE49-F238E27FC236}">
                <a16:creationId xmlns:a16="http://schemas.microsoft.com/office/drawing/2014/main" id="{0496B5B7-DD30-379C-2712-772C98223722}"/>
              </a:ext>
            </a:extLst>
          </p:cNvPr>
          <p:cNvSpPr txBox="1">
            <a:spLocks/>
          </p:cNvSpPr>
          <p:nvPr/>
        </p:nvSpPr>
        <p:spPr>
          <a:xfrm>
            <a:off x="990600" y="18369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0" indent="-342900">
              <a:buFont typeface="Symbol" panose="05050102010706020507" pitchFamily="18" charset="2"/>
              <a:buChar char=""/>
            </a:pPr>
            <a:r>
              <a:rPr lang="et-EE" sz="2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Eristuv sõnum </a:t>
            </a:r>
            <a:endParaRPr lang="et-EE" sz="2000" dirty="0">
              <a:effectLst/>
              <a:latin typeface="Times New Roman" panose="02020603050405020304" pitchFamily="18" charset="0"/>
              <a:ea typeface="Calibri" panose="020F0502020204030204" pitchFamily="34" charset="0"/>
              <a:cs typeface="Calibri" panose="020F0502020204030204" pitchFamily="34" charset="0"/>
            </a:endParaRPr>
          </a:p>
        </p:txBody>
      </p:sp>
      <p:pic>
        <p:nvPicPr>
          <p:cNvPr id="2" name="Picture 3">
            <a:extLst>
              <a:ext uri="{FF2B5EF4-FFF2-40B4-BE49-F238E27FC236}">
                <a16:creationId xmlns:a16="http://schemas.microsoft.com/office/drawing/2014/main" id="{CE665A84-88BA-B42B-D480-8B0588A05B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43574" y="1930560"/>
            <a:ext cx="6267451" cy="4752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90802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B4950-BCBA-D264-A789-92CEED2E43CE}"/>
              </a:ext>
            </a:extLst>
          </p:cNvPr>
          <p:cNvSpPr>
            <a:spLocks noGrp="1"/>
          </p:cNvSpPr>
          <p:nvPr>
            <p:ph type="title"/>
          </p:nvPr>
        </p:nvSpPr>
        <p:spPr>
          <a:xfrm>
            <a:off x="831850" y="671513"/>
            <a:ext cx="10515600" cy="2852737"/>
          </a:xfrm>
        </p:spPr>
        <p:txBody>
          <a:bodyPr/>
          <a:lstStyle/>
          <a:p>
            <a:r>
              <a:rPr lang="et-EE" dirty="0"/>
              <a:t>Grupitöö 2</a:t>
            </a:r>
          </a:p>
        </p:txBody>
      </p:sp>
      <p:sp>
        <p:nvSpPr>
          <p:cNvPr id="3" name="Text Placeholder 2">
            <a:extLst>
              <a:ext uri="{FF2B5EF4-FFF2-40B4-BE49-F238E27FC236}">
                <a16:creationId xmlns:a16="http://schemas.microsoft.com/office/drawing/2014/main" id="{D36C8D87-15D8-5A9A-C759-F9909055EF46}"/>
              </a:ext>
            </a:extLst>
          </p:cNvPr>
          <p:cNvSpPr>
            <a:spLocks noGrp="1"/>
          </p:cNvSpPr>
          <p:nvPr>
            <p:ph type="body" idx="1"/>
          </p:nvPr>
        </p:nvSpPr>
        <p:spPr>
          <a:xfrm>
            <a:off x="831850" y="3551238"/>
            <a:ext cx="10515600" cy="1500187"/>
          </a:xfrm>
        </p:spPr>
        <p:txBody>
          <a:bodyPr/>
          <a:lstStyle/>
          <a:p>
            <a:r>
              <a:rPr lang="et-EE" i="1" dirty="0">
                <a:solidFill>
                  <a:schemeClr val="accent4">
                    <a:lumMod val="75000"/>
                  </a:schemeClr>
                </a:solidFill>
              </a:rPr>
              <a:t>S</a:t>
            </a:r>
            <a:r>
              <a:rPr lang="et-EE" sz="2400" i="1" dirty="0">
                <a:solidFill>
                  <a:schemeClr val="accent4">
                    <a:lumMod val="75000"/>
                  </a:schemeClr>
                </a:solidFill>
              </a:rPr>
              <a:t>ündmuse kommunikatsiooni- ja turundusplaani koostamine</a:t>
            </a:r>
          </a:p>
          <a:p>
            <a:endParaRPr lang="et-EE" dirty="0"/>
          </a:p>
        </p:txBody>
      </p:sp>
      <p:pic>
        <p:nvPicPr>
          <p:cNvPr id="4" name="Picture 3">
            <a:extLst>
              <a:ext uri="{FF2B5EF4-FFF2-40B4-BE49-F238E27FC236}">
                <a16:creationId xmlns:a16="http://schemas.microsoft.com/office/drawing/2014/main" id="{6843F988-ADA4-A220-B964-130BDDBB6A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3993" y="5688400"/>
            <a:ext cx="4369407" cy="960672"/>
          </a:xfrm>
          <a:prstGeom prst="rect">
            <a:avLst/>
          </a:prstGeom>
        </p:spPr>
      </p:pic>
    </p:spTree>
    <p:extLst>
      <p:ext uri="{BB962C8B-B14F-4D97-AF65-F5344CB8AC3E}">
        <p14:creationId xmlns:p14="http://schemas.microsoft.com/office/powerpoint/2010/main" val="4000905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a:xfrm>
            <a:off x="838200" y="317500"/>
            <a:ext cx="10515600" cy="1325563"/>
          </a:xfrm>
        </p:spPr>
        <p:txBody>
          <a:bodyPr/>
          <a:lstStyle/>
          <a:p>
            <a:r>
              <a:rPr lang="et-EE" dirty="0" err="1">
                <a:solidFill>
                  <a:schemeClr val="accent4">
                    <a:lumMod val="75000"/>
                  </a:schemeClr>
                </a:solidFill>
              </a:rPr>
              <a:t>Komm.plaan</a:t>
            </a:r>
            <a:r>
              <a:rPr lang="et-EE" dirty="0">
                <a:solidFill>
                  <a:schemeClr val="accent4">
                    <a:lumMod val="75000"/>
                  </a:schemeClr>
                </a:solidFill>
              </a:rPr>
              <a:t> (sihtasutuse </a:t>
            </a:r>
            <a:r>
              <a:rPr lang="et-EE" dirty="0" err="1">
                <a:solidFill>
                  <a:schemeClr val="accent4">
                    <a:lumMod val="75000"/>
                  </a:schemeClr>
                </a:solidFill>
              </a:rPr>
              <a:t>excel</a:t>
            </a:r>
            <a:r>
              <a:rPr lang="et-EE" dirty="0">
                <a:solidFill>
                  <a:schemeClr val="accent4">
                    <a:lumMod val="75000"/>
                  </a:schemeClr>
                </a:solidFill>
              </a:rPr>
              <a:t>)</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800"/>
              </a:spcAft>
            </a:pPr>
            <a:r>
              <a:rPr lang="et-EE" sz="2000" b="1" dirty="0">
                <a:solidFill>
                  <a:srgbClr val="000000"/>
                </a:solidFill>
                <a:effectLst/>
                <a:latin typeface="Calibri" panose="020F0502020204030204" pitchFamily="34" charset="0"/>
                <a:ea typeface="Times New Roman" panose="02020603050405020304" pitchFamily="18" charset="0"/>
              </a:rPr>
              <a:t>Faili templiit iga sündmuse </a:t>
            </a:r>
            <a:r>
              <a:rPr lang="et-EE" sz="2000" b="1" dirty="0" err="1">
                <a:solidFill>
                  <a:srgbClr val="000000"/>
                </a:solidFill>
                <a:effectLst/>
                <a:latin typeface="Calibri" panose="020F0502020204030204" pitchFamily="34" charset="0"/>
                <a:ea typeface="Times New Roman" panose="02020603050405020304" pitchFamily="18" charset="0"/>
              </a:rPr>
              <a:t>Drive’i</a:t>
            </a:r>
            <a:r>
              <a:rPr lang="et-EE" sz="2000" b="1" dirty="0">
                <a:solidFill>
                  <a:srgbClr val="000000"/>
                </a:solidFill>
                <a:effectLst/>
                <a:latin typeface="Calibri" panose="020F0502020204030204" pitchFamily="34" charset="0"/>
                <a:ea typeface="Times New Roman" panose="02020603050405020304" pitchFamily="18" charset="0"/>
              </a:rPr>
              <a:t> kataloogis</a:t>
            </a:r>
            <a:endParaRPr lang="et-EE" sz="2000" b="1" dirty="0">
              <a:effectLst/>
              <a:latin typeface="Times New Roman" panose="02020603050405020304" pitchFamily="18" charset="0"/>
              <a:ea typeface="Times New Roman" panose="02020603050405020304" pitchFamily="18" charset="0"/>
            </a:endParaRPr>
          </a:p>
        </p:txBody>
      </p:sp>
      <p:pic>
        <p:nvPicPr>
          <p:cNvPr id="3" name="Picture 2">
            <a:extLst>
              <a:ext uri="{FF2B5EF4-FFF2-40B4-BE49-F238E27FC236}">
                <a16:creationId xmlns:a16="http://schemas.microsoft.com/office/drawing/2014/main" id="{327BC9E9-6C6A-CD33-ACCA-0383F6A774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650" y="2286000"/>
            <a:ext cx="11588750" cy="3257550"/>
          </a:xfrm>
          <a:prstGeom prst="rect">
            <a:avLst/>
          </a:prstGeom>
        </p:spPr>
      </p:pic>
    </p:spTree>
    <p:extLst>
      <p:ext uri="{BB962C8B-B14F-4D97-AF65-F5344CB8AC3E}">
        <p14:creationId xmlns:p14="http://schemas.microsoft.com/office/powerpoint/2010/main" val="3948165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Kodutöö</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t-EE" sz="2400" b="1" dirty="0"/>
              <a:t>Sündmuse eristuva ja selge lühitutvustuse koostamine </a:t>
            </a:r>
            <a:r>
              <a:rPr lang="et-EE" sz="2400" dirty="0"/>
              <a:t>(31.03)</a:t>
            </a:r>
            <a:br>
              <a:rPr lang="et-EE" sz="2400" i="1" dirty="0"/>
            </a:br>
            <a:br>
              <a:rPr lang="et-EE" sz="2400" i="1" dirty="0"/>
            </a:br>
            <a:r>
              <a:rPr lang="et-EE" sz="2400" i="1" dirty="0" err="1"/>
              <a:t>max</a:t>
            </a:r>
            <a:r>
              <a:rPr lang="et-EE" sz="2400" i="1" dirty="0"/>
              <a:t> 5-7 lauset oma sündmuse tutvustuseks  </a:t>
            </a:r>
            <a:br>
              <a:rPr lang="et-EE" sz="2400" i="1" dirty="0"/>
            </a:br>
            <a:r>
              <a:rPr lang="et-EE" sz="2400" i="1" dirty="0"/>
              <a:t>saatke palun e-kirjaga aadressile </a:t>
            </a:r>
            <a:r>
              <a:rPr lang="et-EE" sz="2400" i="1" dirty="0">
                <a:hlinkClick r:id="rId3"/>
              </a:rPr>
              <a:t>triin@tas.ee</a:t>
            </a:r>
            <a:br>
              <a:rPr lang="et-EE" sz="2400" i="1" dirty="0"/>
            </a:br>
            <a:endParaRPr lang="et-EE" sz="2400" i="1" dirty="0"/>
          </a:p>
          <a:p>
            <a:pPr marL="514350" indent="-514350">
              <a:buFont typeface="+mj-lt"/>
              <a:buAutoNum type="arabicPeriod"/>
            </a:pPr>
            <a:r>
              <a:rPr lang="et-EE" sz="2400" b="1" dirty="0"/>
              <a:t>Sündmuse komm.- ja turundusplaani koostamine </a:t>
            </a:r>
            <a:r>
              <a:rPr lang="et-EE" sz="2400" dirty="0"/>
              <a:t>(20.04)</a:t>
            </a:r>
            <a:br>
              <a:rPr lang="et-EE" sz="2400" i="1" dirty="0"/>
            </a:br>
            <a:br>
              <a:rPr lang="et-EE" sz="2400" i="1" dirty="0"/>
            </a:br>
            <a:r>
              <a:rPr lang="et-EE" sz="2400" i="1" dirty="0"/>
              <a:t>faili templiit iga sündmuse </a:t>
            </a:r>
            <a:r>
              <a:rPr lang="et-EE" sz="2400" i="1" dirty="0" err="1"/>
              <a:t>Drive’i</a:t>
            </a:r>
            <a:r>
              <a:rPr lang="et-EE" sz="2400" i="1" dirty="0"/>
              <a:t> kataloogis</a:t>
            </a:r>
          </a:p>
        </p:txBody>
      </p:sp>
    </p:spTree>
    <p:extLst>
      <p:ext uri="{BB962C8B-B14F-4D97-AF65-F5344CB8AC3E}">
        <p14:creationId xmlns:p14="http://schemas.microsoft.com/office/powerpoint/2010/main" val="689832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Meeldetuletuseks</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t-EE" sz="1800" dirty="0">
                <a:solidFill>
                  <a:srgbClr val="000000"/>
                </a:solidFill>
                <a:effectLst/>
                <a:latin typeface="Calibri" panose="020F0502020204030204" pitchFamily="34" charset="0"/>
                <a:ea typeface="Calibri" panose="020F0502020204030204" pitchFamily="34" charset="0"/>
              </a:rPr>
              <a:t>Lõuna-</a:t>
            </a:r>
            <a:r>
              <a:rPr lang="et-EE" sz="1800" dirty="0" err="1">
                <a:solidFill>
                  <a:srgbClr val="000000"/>
                </a:solidFill>
                <a:effectLst/>
                <a:latin typeface="Calibri" panose="020F0502020204030204" pitchFamily="34" charset="0"/>
                <a:ea typeface="Calibri" panose="020F0502020204030204" pitchFamily="34" charset="0"/>
              </a:rPr>
              <a:t>Eeesti</a:t>
            </a:r>
            <a:r>
              <a:rPr lang="et-EE" sz="1800" dirty="0">
                <a:solidFill>
                  <a:srgbClr val="000000"/>
                </a:solidFill>
                <a:effectLst/>
                <a:latin typeface="Calibri" panose="020F0502020204030204" pitchFamily="34" charset="0"/>
                <a:ea typeface="Calibri" panose="020F0502020204030204" pitchFamily="34" charset="0"/>
              </a:rPr>
              <a:t> kogukonnaprogramm ei ole üksik traditsiooniline kultuurisündmus, põhieesmärgiga pakkuda üksnes meelelahutust, vaid </a:t>
            </a:r>
            <a:r>
              <a:rPr lang="et-EE" sz="1800" b="1" dirty="0">
                <a:solidFill>
                  <a:srgbClr val="000000"/>
                </a:solidFill>
                <a:effectLst/>
                <a:latin typeface="Calibri" panose="020F0502020204030204" pitchFamily="34" charset="0"/>
                <a:ea typeface="Calibri" panose="020F0502020204030204" pitchFamily="34" charset="0"/>
              </a:rPr>
              <a:t>piirkonna arendusprojekt</a:t>
            </a:r>
            <a:r>
              <a:rPr lang="et-EE" sz="1800" dirty="0">
                <a:solidFill>
                  <a:srgbClr val="000000"/>
                </a:solidFill>
                <a:effectLst/>
                <a:latin typeface="Calibri" panose="020F0502020204030204" pitchFamily="34" charset="0"/>
                <a:ea typeface="Calibri" panose="020F0502020204030204" pitchFamily="34" charset="0"/>
              </a:rPr>
              <a:t>, mille raames </a:t>
            </a:r>
            <a:r>
              <a:rPr lang="et-EE" sz="1800" b="1" dirty="0">
                <a:solidFill>
                  <a:srgbClr val="000000"/>
                </a:solidFill>
                <a:effectLst/>
                <a:latin typeface="Calibri" panose="020F0502020204030204" pitchFamily="34" charset="0"/>
                <a:ea typeface="Calibri" panose="020F0502020204030204" pitchFamily="34" charset="0"/>
              </a:rPr>
              <a:t>Lõuna-Eesti kogukonnad pakuvad </a:t>
            </a:r>
            <a:r>
              <a:rPr lang="et-EE" sz="1800" dirty="0">
                <a:solidFill>
                  <a:srgbClr val="000000"/>
                </a:solidFill>
                <a:effectLst/>
                <a:latin typeface="Calibri" panose="020F0502020204030204" pitchFamily="34" charset="0"/>
                <a:ea typeface="Calibri" panose="020F0502020204030204" pitchFamily="34" charset="0"/>
              </a:rPr>
              <a:t>piirkonna külastajale võimalust osa saada sellest, mis on </a:t>
            </a:r>
            <a:r>
              <a:rPr lang="et-EE" sz="1800" b="1" dirty="0">
                <a:solidFill>
                  <a:srgbClr val="000000"/>
                </a:solidFill>
                <a:effectLst/>
                <a:latin typeface="Calibri" panose="020F0502020204030204" pitchFamily="34" charset="0"/>
                <a:ea typeface="Calibri" panose="020F0502020204030204" pitchFamily="34" charset="0"/>
              </a:rPr>
              <a:t>oluline ja väärtuslik kohalikele elanikele</a:t>
            </a:r>
          </a:p>
          <a:p>
            <a:r>
              <a:rPr lang="et-EE" sz="1800" dirty="0">
                <a:solidFill>
                  <a:srgbClr val="000000"/>
                </a:solidFill>
                <a:effectLst/>
                <a:latin typeface="Calibri" panose="020F0502020204030204" pitchFamily="34" charset="0"/>
                <a:ea typeface="Calibri" panose="020F0502020204030204" pitchFamily="34" charset="0"/>
              </a:rPr>
              <a:t>L-E kogukonnaprogrammi </a:t>
            </a:r>
            <a:r>
              <a:rPr lang="et-EE" sz="1800" b="1" dirty="0">
                <a:solidFill>
                  <a:srgbClr val="000000"/>
                </a:solidFill>
                <a:effectLst/>
                <a:latin typeface="Calibri" panose="020F0502020204030204" pitchFamily="34" charset="0"/>
                <a:ea typeface="Calibri" panose="020F0502020204030204" pitchFamily="34" charset="0"/>
              </a:rPr>
              <a:t>koordineerivad Lõuna-Eesti </a:t>
            </a:r>
            <a:r>
              <a:rPr lang="et-EE" sz="1800" b="1" dirty="0" err="1">
                <a:solidFill>
                  <a:srgbClr val="000000"/>
                </a:solidFill>
                <a:effectLst/>
                <a:latin typeface="Calibri" panose="020F0502020204030204" pitchFamily="34" charset="0"/>
                <a:ea typeface="Calibri" panose="020F0502020204030204" pitchFamily="34" charset="0"/>
              </a:rPr>
              <a:t>Leader</a:t>
            </a:r>
            <a:r>
              <a:rPr lang="et-EE" sz="1800" b="1" dirty="0">
                <a:solidFill>
                  <a:srgbClr val="000000"/>
                </a:solidFill>
                <a:effectLst/>
                <a:latin typeface="Calibri" panose="020F0502020204030204" pitchFamily="34" charset="0"/>
                <a:ea typeface="Calibri" panose="020F0502020204030204" pitchFamily="34" charset="0"/>
              </a:rPr>
              <a:t>-tegevusgrupid </a:t>
            </a:r>
            <a:r>
              <a:rPr lang="et-EE" sz="1800" dirty="0">
                <a:solidFill>
                  <a:srgbClr val="000000"/>
                </a:solidFill>
                <a:effectLst/>
                <a:latin typeface="Calibri" panose="020F0502020204030204" pitchFamily="34" charset="0"/>
                <a:ea typeface="Calibri" panose="020F0502020204030204" pitchFamily="34" charset="0"/>
              </a:rPr>
              <a:t>ning lisaks sündmustele ja turundustegevustele kaasab programm ka mitmesuguseid arendus- ja koolitustegevusi Lõuna-Eesti </a:t>
            </a:r>
            <a:r>
              <a:rPr lang="et-EE" sz="1800" b="1" dirty="0">
                <a:solidFill>
                  <a:srgbClr val="000000"/>
                </a:solidFill>
                <a:effectLst/>
                <a:latin typeface="Calibri" panose="020F0502020204030204" pitchFamily="34" charset="0"/>
                <a:ea typeface="Calibri" panose="020F0502020204030204" pitchFamily="34" charset="0"/>
              </a:rPr>
              <a:t>kogukondade toetamiseks </a:t>
            </a:r>
            <a:r>
              <a:rPr lang="et-EE" sz="1800" dirty="0">
                <a:solidFill>
                  <a:srgbClr val="000000"/>
                </a:solidFill>
                <a:effectLst/>
                <a:latin typeface="Calibri" panose="020F0502020204030204" pitchFamily="34" charset="0"/>
                <a:ea typeface="Calibri" panose="020F0502020204030204" pitchFamily="34" charset="0"/>
              </a:rPr>
              <a:t>ning</a:t>
            </a:r>
            <a:r>
              <a:rPr lang="et-EE" sz="1800" b="1" dirty="0">
                <a:solidFill>
                  <a:srgbClr val="000000"/>
                </a:solidFill>
                <a:effectLst/>
                <a:latin typeface="Calibri" panose="020F0502020204030204" pitchFamily="34" charset="0"/>
                <a:ea typeface="Calibri" panose="020F0502020204030204" pitchFamily="34" charset="0"/>
              </a:rPr>
              <a:t> pikaajalise mõju saavutamiseks</a:t>
            </a:r>
            <a:endParaRPr lang="et-EE" sz="1800" b="1" dirty="0">
              <a:solidFill>
                <a:srgbClr val="000000"/>
              </a:solidFill>
              <a:latin typeface="Calibri" panose="020F0502020204030204" pitchFamily="34" charset="0"/>
              <a:ea typeface="Calibri" panose="020F0502020204030204" pitchFamily="34" charset="0"/>
            </a:endParaRPr>
          </a:p>
          <a:p>
            <a:r>
              <a:rPr lang="et-EE" sz="1800" dirty="0">
                <a:solidFill>
                  <a:srgbClr val="000000"/>
                </a:solidFill>
                <a:effectLst/>
                <a:latin typeface="Calibri" panose="020F0502020204030204" pitchFamily="34" charset="0"/>
                <a:ea typeface="Calibri" panose="020F0502020204030204" pitchFamily="34" charset="0"/>
              </a:rPr>
              <a:t>L-E kogukonnaprogrammis toimuvad perioodil 2023-2024 kokku </a:t>
            </a:r>
            <a:r>
              <a:rPr lang="et-EE" sz="1800" b="1" dirty="0">
                <a:solidFill>
                  <a:srgbClr val="000000"/>
                </a:solidFill>
                <a:effectLst/>
                <a:latin typeface="Calibri" panose="020F0502020204030204" pitchFamily="34" charset="0"/>
                <a:ea typeface="Calibri" panose="020F0502020204030204" pitchFamily="34" charset="0"/>
              </a:rPr>
              <a:t>20 sündmust</a:t>
            </a:r>
            <a:r>
              <a:rPr lang="et-EE" sz="1800" dirty="0">
                <a:solidFill>
                  <a:srgbClr val="000000"/>
                </a:solidFill>
                <a:effectLst/>
                <a:latin typeface="Calibri" panose="020F0502020204030204" pitchFamily="34" charset="0"/>
                <a:ea typeface="Calibri" panose="020F0502020204030204" pitchFamily="34" charset="0"/>
              </a:rPr>
              <a:t>, mis on välja valitud avatud taotlusvoorus osalenud kogukondade esitatud ideede hulgast</a:t>
            </a:r>
          </a:p>
          <a:p>
            <a:pPr algn="just">
              <a:lnSpc>
                <a:spcPct val="107000"/>
              </a:lnSpc>
              <a:spcAft>
                <a:spcPts val="800"/>
              </a:spcAft>
            </a:pP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 kogukonnaprogramm </a:t>
            </a:r>
            <a: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põhineb kogukondade initsiatiivil </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ja tutvustab </a:t>
            </a:r>
            <a: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väärtuspõhiste sündmuste </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abil paiku ja tegevusi, mis toovad esile </a:t>
            </a:r>
            <a: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Lõuna-Eesti olemuse, väärtused, lood, legendid</a:t>
            </a:r>
          </a:p>
          <a:p>
            <a:pPr algn="just">
              <a:lnSpc>
                <a:spcPct val="107000"/>
              </a:lnSpc>
              <a:spcAft>
                <a:spcPts val="800"/>
              </a:spcAft>
            </a:pP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Kogukonnaprogramm on suunatud Lõuna-Eesti identiteedi tugevdamisele, tutvustades siinsete inimeste jaoks olulisi väärtuseid: </a:t>
            </a:r>
            <a: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puhas loodus, mitmekülgne kultuuripärand, kohalik toit ja käsitöö, tervislik elustiil, jätkusuutlikud ja innovaatilised lahendused, sotsiaalne sidusus ja kogukonnad</a:t>
            </a:r>
            <a:endParaRPr lang="et-EE"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t-EE" sz="1800" dirty="0"/>
          </a:p>
        </p:txBody>
      </p:sp>
    </p:spTree>
    <p:extLst>
      <p:ext uri="{BB962C8B-B14F-4D97-AF65-F5344CB8AC3E}">
        <p14:creationId xmlns:p14="http://schemas.microsoft.com/office/powerpoint/2010/main" val="36343202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B4950-BCBA-D264-A789-92CEED2E43CE}"/>
              </a:ext>
            </a:extLst>
          </p:cNvPr>
          <p:cNvSpPr>
            <a:spLocks noGrp="1"/>
          </p:cNvSpPr>
          <p:nvPr>
            <p:ph type="title"/>
          </p:nvPr>
        </p:nvSpPr>
        <p:spPr/>
        <p:txBody>
          <a:bodyPr/>
          <a:lstStyle/>
          <a:p>
            <a:r>
              <a:rPr lang="et-EE" dirty="0"/>
              <a:t>Aitäh!</a:t>
            </a:r>
          </a:p>
        </p:txBody>
      </p:sp>
      <p:sp>
        <p:nvSpPr>
          <p:cNvPr id="3" name="Text Placeholder 2">
            <a:extLst>
              <a:ext uri="{FF2B5EF4-FFF2-40B4-BE49-F238E27FC236}">
                <a16:creationId xmlns:a16="http://schemas.microsoft.com/office/drawing/2014/main" id="{D36C8D87-15D8-5A9A-C759-F9909055EF46}"/>
              </a:ext>
            </a:extLst>
          </p:cNvPr>
          <p:cNvSpPr>
            <a:spLocks noGrp="1"/>
          </p:cNvSpPr>
          <p:nvPr>
            <p:ph type="body" idx="1"/>
          </p:nvPr>
        </p:nvSpPr>
        <p:spPr/>
        <p:txBody>
          <a:bodyPr/>
          <a:lstStyle/>
          <a:p>
            <a:r>
              <a:rPr lang="et-EE" dirty="0">
                <a:solidFill>
                  <a:schemeClr val="accent4">
                    <a:lumMod val="75000"/>
                  </a:schemeClr>
                </a:solidFill>
              </a:rPr>
              <a:t>Küsimused?</a:t>
            </a:r>
          </a:p>
        </p:txBody>
      </p:sp>
      <p:pic>
        <p:nvPicPr>
          <p:cNvPr id="4" name="Picture 3">
            <a:extLst>
              <a:ext uri="{FF2B5EF4-FFF2-40B4-BE49-F238E27FC236}">
                <a16:creationId xmlns:a16="http://schemas.microsoft.com/office/drawing/2014/main" id="{6843F988-ADA4-A220-B964-130BDDBB6A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3993" y="5688400"/>
            <a:ext cx="4369407" cy="960672"/>
          </a:xfrm>
          <a:prstGeom prst="rect">
            <a:avLst/>
          </a:prstGeom>
        </p:spPr>
      </p:pic>
    </p:spTree>
    <p:extLst>
      <p:ext uri="{BB962C8B-B14F-4D97-AF65-F5344CB8AC3E}">
        <p14:creationId xmlns:p14="http://schemas.microsoft.com/office/powerpoint/2010/main" val="3715496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Meeldetuletuseks</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t-EE" sz="2000" dirty="0">
                <a:solidFill>
                  <a:schemeClr val="accent4">
                    <a:lumMod val="75000"/>
                  </a:schemeClr>
                </a:solidFill>
              </a:rPr>
              <a:t>Ametlik täisnimi: </a:t>
            </a:r>
            <a:r>
              <a:rPr lang="et-EE" sz="2000" dirty="0"/>
              <a:t>			</a:t>
            </a:r>
            <a:br>
              <a:rPr lang="et-EE" sz="2000" dirty="0"/>
            </a:br>
            <a:r>
              <a:rPr lang="et-EE" sz="2000" b="1" dirty="0"/>
              <a:t>Euroopa kultuuripealinn Tartu 2024 Lõuna-Eesti kogukonnaprogramm</a:t>
            </a:r>
          </a:p>
          <a:p>
            <a:r>
              <a:rPr lang="et-EE" sz="2000" i="1" dirty="0"/>
              <a:t>Nimi lühendatult (pärast täisnime kasutamist):</a:t>
            </a:r>
            <a:br>
              <a:rPr lang="et-EE" sz="2000" dirty="0"/>
            </a:br>
            <a:r>
              <a:rPr lang="et-EE" sz="2000" b="1" dirty="0"/>
              <a:t>Tartu 2024 Lõuna-Eesti kogukonnaprogramm</a:t>
            </a:r>
          </a:p>
          <a:p>
            <a:r>
              <a:rPr lang="et-EE" sz="2000" i="1" dirty="0"/>
              <a:t>Nimi lühendatult (pärast täisnime kasutamist, korduvas tekstis):</a:t>
            </a:r>
            <a:br>
              <a:rPr lang="et-EE" sz="2000" b="1" dirty="0"/>
            </a:br>
            <a:r>
              <a:rPr lang="et-EE" sz="2000" b="1" dirty="0"/>
              <a:t>Lõuna-Eesti kogukonnaprogramm</a:t>
            </a:r>
            <a:br>
              <a:rPr lang="et-EE" sz="2000" b="1" dirty="0"/>
            </a:br>
            <a:r>
              <a:rPr lang="et-EE" sz="2000" b="1" dirty="0"/>
              <a:t>L-E kogukonnaprogramm</a:t>
            </a:r>
            <a:endParaRPr lang="et-EE" sz="2000" dirty="0"/>
          </a:p>
          <a:p>
            <a:r>
              <a:rPr lang="et-EE" sz="2000" dirty="0">
                <a:solidFill>
                  <a:schemeClr val="accent4">
                    <a:lumMod val="75000"/>
                  </a:schemeClr>
                </a:solidFill>
              </a:rPr>
              <a:t>Peamine oodatav mõju:</a:t>
            </a:r>
            <a:r>
              <a:rPr lang="et-EE" sz="2000" dirty="0"/>
              <a:t> </a:t>
            </a:r>
            <a:br>
              <a:rPr lang="et-EE" sz="2000" b="1" dirty="0"/>
            </a:br>
            <a:r>
              <a:rPr lang="et-EE" sz="2000" dirty="0">
                <a:solidFill>
                  <a:srgbClr val="000000"/>
                </a:solidFill>
                <a:latin typeface="Calibri" panose="020F0502020204030204" pitchFamily="34" charset="0"/>
                <a:ea typeface="Times New Roman" panose="02020603050405020304" pitchFamily="18" charset="0"/>
              </a:rPr>
              <a:t>L-E kogukonnap</a:t>
            </a:r>
            <a:r>
              <a:rPr lang="et-EE" sz="2000" dirty="0">
                <a:solidFill>
                  <a:srgbClr val="000000"/>
                </a:solidFill>
                <a:effectLst/>
                <a:latin typeface="Calibri" panose="020F0502020204030204" pitchFamily="34" charset="0"/>
                <a:ea typeface="Times New Roman" panose="02020603050405020304" pitchFamily="18" charset="0"/>
              </a:rPr>
              <a:t>rogrammi lõpuks on toimunud 20 kogukondade initsiatiivil korraldatud sündmust Lõuna-Eesti 16 omavalitsuses, millest on osa võtnud </a:t>
            </a:r>
            <a:r>
              <a:rPr lang="et-EE" sz="2000" b="1" dirty="0">
                <a:solidFill>
                  <a:srgbClr val="000000"/>
                </a:solidFill>
                <a:effectLst/>
                <a:latin typeface="Calibri" panose="020F0502020204030204" pitchFamily="34" charset="0"/>
                <a:ea typeface="Times New Roman" panose="02020603050405020304" pitchFamily="18" charset="0"/>
              </a:rPr>
              <a:t>25 000 külastajat</a:t>
            </a:r>
          </a:p>
        </p:txBody>
      </p:sp>
    </p:spTree>
    <p:extLst>
      <p:ext uri="{BB962C8B-B14F-4D97-AF65-F5344CB8AC3E}">
        <p14:creationId xmlns:p14="http://schemas.microsoft.com/office/powerpoint/2010/main" val="2429004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Komm. põhieesmärgid</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0" indent="-342900" algn="just" fontAlgn="base">
              <a:buFont typeface="Symbol" panose="05050102010706020507" pitchFamily="18" charset="2"/>
              <a:buChar char=""/>
            </a:pPr>
            <a:r>
              <a:rPr lang="et-EE" sz="1800" b="1" dirty="0">
                <a:solidFill>
                  <a:srgbClr val="000000"/>
                </a:solidFill>
                <a:effectLst/>
                <a:latin typeface="Calibri" panose="020F0502020204030204" pitchFamily="34" charset="0"/>
                <a:ea typeface="Lucida Sans Unicode" panose="020B0602030504020204" pitchFamily="34" charset="0"/>
                <a:cs typeface="Calibri" panose="020F0502020204030204" pitchFamily="34" charset="0"/>
              </a:rPr>
              <a:t>S</a:t>
            </a:r>
            <a:r>
              <a:rPr lang="et-EE" sz="1800" b="1" dirty="0">
                <a:effectLst/>
                <a:latin typeface="Calibri" panose="020F0502020204030204" pitchFamily="34" charset="0"/>
                <a:ea typeface="Lucida Sans Unicode" panose="020B0602030504020204" pitchFamily="34" charset="0"/>
                <a:cs typeface="Calibri" panose="020F0502020204030204" pitchFamily="34" charset="0"/>
              </a:rPr>
              <a:t>uurendada teadlikkust </a:t>
            </a:r>
            <a:r>
              <a:rPr lang="et-EE" sz="1800" dirty="0">
                <a:effectLst/>
                <a:latin typeface="Calibri" panose="020F0502020204030204" pitchFamily="34" charset="0"/>
                <a:ea typeface="Lucida Sans Unicode" panose="020B0602030504020204" pitchFamily="34" charset="0"/>
                <a:cs typeface="Calibri" panose="020F0502020204030204" pitchFamily="34" charset="0"/>
              </a:rPr>
              <a:t>Euroopa kultuuripealinnast Tartu 2024 ja Lõuna-Eesti kogukonnaprogrammist, selle väärtustest, projektidest ja osalemist võimaldavatest konkreetsetest sündmustest Lõuna-Eestis</a:t>
            </a:r>
            <a:r>
              <a:rPr lang="et-EE" sz="1800" dirty="0">
                <a:effectLst/>
                <a:latin typeface="Calibri" panose="020F0502020204030204" pitchFamily="34" charset="0"/>
                <a:ea typeface="Lucida Sans Unicode" panose="020B0602030504020204" pitchFamily="34" charset="0"/>
              </a:rPr>
              <a:t> </a:t>
            </a:r>
            <a:endParaRPr lang="et-EE" sz="1800" dirty="0">
              <a:effectLst/>
              <a:latin typeface="Times New Roman" panose="02020603050405020304" pitchFamily="18" charset="0"/>
              <a:ea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tabLst>
                <a:tab pos="457200" algn="l"/>
                <a:tab pos="685800" algn="l"/>
              </a:tabLst>
            </a:pPr>
            <a:r>
              <a:rPr lang="et-EE" sz="1800" b="1" dirty="0">
                <a:latin typeface="Calibri" panose="020F0502020204030204" pitchFamily="34" charset="0"/>
                <a:ea typeface="Lucida Sans Unicode" panose="020B0602030504020204" pitchFamily="34" charset="0"/>
                <a:cs typeface="Calibri" panose="020F0502020204030204" pitchFamily="34" charset="0"/>
              </a:rPr>
              <a:t>S</a:t>
            </a:r>
            <a:r>
              <a:rPr lang="et-EE" sz="1800" b="1" dirty="0">
                <a:effectLst/>
                <a:latin typeface="Calibri" panose="020F0502020204030204" pitchFamily="34" charset="0"/>
                <a:ea typeface="Lucida Sans Unicode" panose="020B0602030504020204" pitchFamily="34" charset="0"/>
                <a:cs typeface="Calibri" panose="020F0502020204030204" pitchFamily="34" charset="0"/>
              </a:rPr>
              <a:t>elgitada kultuuripealinna rolli ja olulisust </a:t>
            </a:r>
            <a:r>
              <a:rPr lang="et-EE" sz="1800" dirty="0">
                <a:effectLst/>
                <a:latin typeface="Calibri" panose="020F0502020204030204" pitchFamily="34" charset="0"/>
                <a:ea typeface="Lucida Sans Unicode" panose="020B0602030504020204" pitchFamily="34" charset="0"/>
                <a:cs typeface="Calibri" panose="020F0502020204030204" pitchFamily="34" charset="0"/>
              </a:rPr>
              <a:t>Lõuna-Eestile, samuti selle laiemat tähendust kogukondadele ja kogu piirkonna jätkusuutlikule arengule</a:t>
            </a: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tabLst>
                <a:tab pos="457200" algn="l"/>
                <a:tab pos="685800" algn="l"/>
              </a:tabLst>
            </a:pPr>
            <a:r>
              <a:rPr lang="et-EE" sz="1800" b="1" dirty="0">
                <a:effectLst/>
                <a:latin typeface="Calibri" panose="020F0502020204030204" pitchFamily="34" charset="0"/>
                <a:ea typeface="Lucida Sans Unicode" panose="020B0602030504020204" pitchFamily="34" charset="0"/>
                <a:cs typeface="Calibri" panose="020F0502020204030204" pitchFamily="34" charset="0"/>
              </a:rPr>
              <a:t>Väärtustada ja </a:t>
            </a:r>
            <a:r>
              <a:rPr lang="et-EE" sz="1800" b="1" dirty="0" err="1">
                <a:effectLst/>
                <a:latin typeface="Calibri" panose="020F0502020204030204" pitchFamily="34" charset="0"/>
                <a:ea typeface="Lucida Sans Unicode" panose="020B0602030504020204" pitchFamily="34" charset="0"/>
                <a:cs typeface="Calibri" panose="020F0502020204030204" pitchFamily="34" charset="0"/>
              </a:rPr>
              <a:t>võimestada</a:t>
            </a:r>
            <a:r>
              <a:rPr lang="et-EE" sz="1800" b="1" dirty="0">
                <a:effectLst/>
                <a:latin typeface="Calibri" panose="020F0502020204030204" pitchFamily="34" charset="0"/>
                <a:ea typeface="Lucida Sans Unicode" panose="020B0602030504020204" pitchFamily="34" charset="0"/>
                <a:cs typeface="Calibri" panose="020F0502020204030204" pitchFamily="34" charset="0"/>
              </a:rPr>
              <a:t> Lõuna-Eesti kogukondi</a:t>
            </a:r>
            <a:r>
              <a:rPr lang="et-EE" sz="1800" dirty="0">
                <a:effectLst/>
                <a:latin typeface="Calibri" panose="020F0502020204030204" pitchFamily="34" charset="0"/>
                <a:ea typeface="Lucida Sans Unicode" panose="020B0602030504020204" pitchFamily="34" charset="0"/>
                <a:cs typeface="Calibri" panose="020F0502020204030204" pitchFamily="34" charset="0"/>
              </a:rPr>
              <a:t>, pakkudes avalikkusele asjakohast infot programmi raames toimuvate kogukonnasündmuste kohta</a:t>
            </a: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tabLst>
                <a:tab pos="457200" algn="l"/>
                <a:tab pos="685800" algn="l"/>
              </a:tabLst>
            </a:pPr>
            <a:r>
              <a:rPr lang="et-EE" sz="1800" b="1" dirty="0">
                <a:latin typeface="Calibri" panose="020F0502020204030204" pitchFamily="34" charset="0"/>
                <a:ea typeface="Lucida Sans Unicode" panose="020B0602030504020204" pitchFamily="34" charset="0"/>
                <a:cs typeface="Calibri" panose="020F0502020204030204" pitchFamily="34" charset="0"/>
              </a:rPr>
              <a:t>A</a:t>
            </a:r>
            <a:r>
              <a:rPr lang="et-EE" sz="1800" b="1" dirty="0">
                <a:effectLst/>
                <a:latin typeface="Calibri" panose="020F0502020204030204" pitchFamily="34" charset="0"/>
                <a:ea typeface="Lucida Sans Unicode" panose="020B0602030504020204" pitchFamily="34" charset="0"/>
                <a:cs typeface="Calibri" panose="020F0502020204030204" pitchFamily="34" charset="0"/>
              </a:rPr>
              <a:t>idata kaasa </a:t>
            </a:r>
            <a:r>
              <a:rPr lang="et-EE" sz="1800" dirty="0">
                <a:effectLst/>
                <a:latin typeface="Calibri" panose="020F0502020204030204" pitchFamily="34" charset="0"/>
                <a:ea typeface="Lucida Sans Unicode" panose="020B0602030504020204" pitchFamily="34" charset="0"/>
                <a:cs typeface="Calibri" panose="020F0502020204030204" pitchFamily="34" charset="0"/>
              </a:rPr>
              <a:t>headele ning </a:t>
            </a:r>
            <a:r>
              <a:rPr lang="et-EE" sz="1800" dirty="0" err="1">
                <a:effectLst/>
                <a:latin typeface="Calibri" panose="020F0502020204030204" pitchFamily="34" charset="0"/>
                <a:ea typeface="Lucida Sans Unicode" panose="020B0602030504020204" pitchFamily="34" charset="0"/>
                <a:cs typeface="Calibri" panose="020F0502020204030204" pitchFamily="34" charset="0"/>
              </a:rPr>
              <a:t>mitmepoolselt</a:t>
            </a:r>
            <a:r>
              <a:rPr lang="et-EE" sz="1800" dirty="0">
                <a:effectLst/>
                <a:latin typeface="Calibri" panose="020F0502020204030204" pitchFamily="34" charset="0"/>
                <a:ea typeface="Lucida Sans Unicode" panose="020B0602030504020204" pitchFamily="34" charset="0"/>
                <a:cs typeface="Calibri" panose="020F0502020204030204" pitchFamily="34" charset="0"/>
              </a:rPr>
              <a:t> kasulikele suhetele Euroopa kultuuripealinn Tartu 2024 sõnumite edastamisel, suhtluses ettevõtjate, omavalitsuste, ametkondade, seaduseloojate, meedia jt osapooltega</a:t>
            </a:r>
            <a:endParaRPr lang="et-EE" sz="1800" dirty="0">
              <a:effectLst/>
              <a:latin typeface="Times New Roman" panose="02020603050405020304" pitchFamily="18" charset="0"/>
              <a:ea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tabLst>
                <a:tab pos="457200" algn="l"/>
                <a:tab pos="685800" algn="l"/>
              </a:tabLst>
            </a:pPr>
            <a:r>
              <a:rPr lang="et-EE" sz="1800" b="1" dirty="0">
                <a:effectLst/>
                <a:latin typeface="Calibri" panose="020F0502020204030204" pitchFamily="34" charset="0"/>
                <a:ea typeface="Lucida Sans Unicode" panose="020B0602030504020204" pitchFamily="34" charset="0"/>
                <a:cs typeface="Calibri" panose="020F0502020204030204" pitchFamily="34" charset="0"/>
              </a:rPr>
              <a:t>Tõsta esile Lõuna-Eesti </a:t>
            </a:r>
            <a:r>
              <a:rPr lang="et-EE" sz="1800" b="1" dirty="0" err="1">
                <a:effectLst/>
                <a:latin typeface="Calibri" panose="020F0502020204030204" pitchFamily="34" charset="0"/>
                <a:ea typeface="Lucida Sans Unicode" panose="020B0602030504020204" pitchFamily="34" charset="0"/>
                <a:cs typeface="Calibri" panose="020F0502020204030204" pitchFamily="34" charset="0"/>
              </a:rPr>
              <a:t>Leader</a:t>
            </a:r>
            <a:r>
              <a:rPr lang="et-EE" sz="1800" b="1" dirty="0">
                <a:effectLst/>
                <a:latin typeface="Calibri" panose="020F0502020204030204" pitchFamily="34" charset="0"/>
                <a:ea typeface="Lucida Sans Unicode" panose="020B0602030504020204" pitchFamily="34" charset="0"/>
                <a:cs typeface="Calibri" panose="020F0502020204030204" pitchFamily="34" charset="0"/>
              </a:rPr>
              <a:t>-tegevusgruppide </a:t>
            </a:r>
            <a:r>
              <a:rPr lang="et-EE" sz="1800" dirty="0">
                <a:effectLst/>
                <a:latin typeface="Calibri" panose="020F0502020204030204" pitchFamily="34" charset="0"/>
                <a:ea typeface="Lucida Sans Unicode" panose="020B0602030504020204" pitchFamily="34" charset="0"/>
                <a:cs typeface="Calibri" panose="020F0502020204030204" pitchFamily="34" charset="0"/>
              </a:rPr>
              <a:t>panust Euroopa kultuuripealinn Tartu 2024 Lõuna-Eesti kogukonnaprogrammi elluviimisel</a:t>
            </a:r>
            <a:endParaRPr lang="et-EE" sz="1800" b="1" dirty="0">
              <a:solidFill>
                <a:srgbClr val="000000"/>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853638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Komm. põhiväärtused</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0" indent="-342900" algn="just">
              <a:spcAft>
                <a:spcPts val="600"/>
              </a:spcAft>
              <a:buFont typeface="Symbol" panose="05050102010706020507" pitchFamily="18" charset="2"/>
              <a:buChar char=""/>
              <a:tabLst>
                <a:tab pos="457200" algn="l"/>
                <a:tab pos="685800" algn="l"/>
              </a:tabLst>
            </a:pPr>
            <a:r>
              <a:rPr lang="et-EE" sz="1800" dirty="0">
                <a:effectLst/>
                <a:latin typeface="Calibri" panose="020F0502020204030204" pitchFamily="34" charset="0"/>
                <a:ea typeface="Lucida Sans Unicode" panose="020B0602030504020204" pitchFamily="34" charset="0"/>
                <a:cs typeface="Tahoma" panose="020B0604030504040204" pitchFamily="34" charset="0"/>
              </a:rPr>
              <a:t>Ausus ja läbipaistvus </a:t>
            </a:r>
            <a:endParaRPr lang="et-EE" sz="1800" dirty="0">
              <a:effectLst/>
              <a:latin typeface="Times New Roman" panose="02020603050405020304" pitchFamily="18" charset="0"/>
              <a:ea typeface="Arial Unicode MS"/>
              <a:cs typeface="Tahoma" panose="020B0604030504040204" pitchFamily="34" charset="0"/>
            </a:endParaRPr>
          </a:p>
          <a:p>
            <a:pPr marL="342900" lvl="0" indent="-342900" algn="just">
              <a:spcAft>
                <a:spcPts val="600"/>
              </a:spcAft>
              <a:buFont typeface="Symbol" panose="05050102010706020507" pitchFamily="18" charset="2"/>
              <a:buChar char=""/>
              <a:tabLst>
                <a:tab pos="457200" algn="l"/>
                <a:tab pos="685800" algn="l"/>
              </a:tabLst>
            </a:pPr>
            <a:r>
              <a:rPr lang="et-EE" sz="1800" dirty="0">
                <a:latin typeface="Calibri" panose="020F0502020204030204" pitchFamily="34" charset="0"/>
                <a:ea typeface="Lucida Sans Unicode" panose="020B0602030504020204" pitchFamily="34" charset="0"/>
                <a:cs typeface="Tahoma" panose="020B0604030504040204" pitchFamily="34" charset="0"/>
              </a:rPr>
              <a:t>K</a:t>
            </a:r>
            <a:r>
              <a:rPr lang="et-EE" sz="1800" dirty="0">
                <a:effectLst/>
                <a:latin typeface="Calibri" panose="020F0502020204030204" pitchFamily="34" charset="0"/>
                <a:ea typeface="Lucida Sans Unicode" panose="020B0602030504020204" pitchFamily="34" charset="0"/>
                <a:cs typeface="Tahoma" panose="020B0604030504040204" pitchFamily="34" charset="0"/>
              </a:rPr>
              <a:t>iirus ja usaldusväärsus</a:t>
            </a:r>
            <a:endParaRPr lang="et-EE" sz="1800" dirty="0">
              <a:effectLst/>
              <a:latin typeface="Times New Roman" panose="02020603050405020304" pitchFamily="18" charset="0"/>
              <a:ea typeface="Arial Unicode MS"/>
              <a:cs typeface="Tahoma" panose="020B0604030504040204" pitchFamily="34" charset="0"/>
            </a:endParaRPr>
          </a:p>
          <a:p>
            <a:pPr marL="342900" lvl="0" indent="-342900" algn="just">
              <a:spcAft>
                <a:spcPts val="600"/>
              </a:spcAft>
              <a:buFont typeface="Symbol" panose="05050102010706020507" pitchFamily="18" charset="2"/>
              <a:buChar char=""/>
              <a:tabLst>
                <a:tab pos="457200" algn="l"/>
                <a:tab pos="685800" algn="l"/>
              </a:tabLst>
            </a:pPr>
            <a:r>
              <a:rPr lang="et-EE" sz="1800" dirty="0">
                <a:latin typeface="Calibri" panose="020F0502020204030204" pitchFamily="34" charset="0"/>
                <a:ea typeface="Lucida Sans Unicode" panose="020B0602030504020204" pitchFamily="34" charset="0"/>
                <a:cs typeface="Tahoma" panose="020B0604030504040204" pitchFamily="34" charset="0"/>
              </a:rPr>
              <a:t>S</a:t>
            </a:r>
            <a:r>
              <a:rPr lang="et-EE" sz="1800" dirty="0">
                <a:effectLst/>
                <a:latin typeface="Calibri" panose="020F0502020204030204" pitchFamily="34" charset="0"/>
                <a:ea typeface="Lucida Sans Unicode" panose="020B0602030504020204" pitchFamily="34" charset="0"/>
                <a:cs typeface="Tahoma" panose="020B0604030504040204" pitchFamily="34" charset="0"/>
              </a:rPr>
              <a:t>elgus ja lihtsus sõnakasutuses</a:t>
            </a:r>
            <a:endParaRPr lang="et-EE" sz="1800" dirty="0">
              <a:effectLst/>
              <a:latin typeface="Times New Roman" panose="02020603050405020304" pitchFamily="18" charset="0"/>
              <a:ea typeface="Arial Unicode MS"/>
              <a:cs typeface="Tahoma" panose="020B0604030504040204" pitchFamily="34" charset="0"/>
            </a:endParaRPr>
          </a:p>
          <a:p>
            <a:pPr marL="342900" lvl="0" indent="-342900" algn="just">
              <a:spcAft>
                <a:spcPts val="600"/>
              </a:spcAft>
              <a:buFont typeface="Symbol" panose="05050102010706020507" pitchFamily="18" charset="2"/>
              <a:buChar char=""/>
              <a:tabLst>
                <a:tab pos="457200" algn="l"/>
                <a:tab pos="685800" algn="l"/>
              </a:tabLst>
            </a:pPr>
            <a:r>
              <a:rPr lang="et-EE" sz="1800" dirty="0">
                <a:latin typeface="Calibri" panose="020F0502020204030204" pitchFamily="34" charset="0"/>
                <a:ea typeface="Lucida Sans Unicode" panose="020B0602030504020204" pitchFamily="34" charset="0"/>
                <a:cs typeface="Tahoma" panose="020B0604030504040204" pitchFamily="34" charset="0"/>
              </a:rPr>
              <a:t>E</a:t>
            </a:r>
            <a:r>
              <a:rPr lang="et-EE" sz="1800" dirty="0">
                <a:effectLst/>
                <a:latin typeface="Calibri" panose="020F0502020204030204" pitchFamily="34" charset="0"/>
                <a:ea typeface="Lucida Sans Unicode" panose="020B0602030504020204" pitchFamily="34" charset="0"/>
                <a:cs typeface="Tahoma" panose="020B0604030504040204" pitchFamily="34" charset="0"/>
              </a:rPr>
              <a:t>nnetav ehk proaktiivne suhtlus</a:t>
            </a:r>
            <a:endParaRPr lang="et-EE" sz="1800" dirty="0">
              <a:effectLst/>
              <a:latin typeface="Times New Roman" panose="02020603050405020304" pitchFamily="18" charset="0"/>
              <a:ea typeface="Arial Unicode MS"/>
              <a:cs typeface="Tahoma" panose="020B0604030504040204" pitchFamily="34" charset="0"/>
            </a:endParaRPr>
          </a:p>
          <a:p>
            <a:pPr marL="342900" lvl="0" indent="-342900" algn="just">
              <a:spcAft>
                <a:spcPts val="600"/>
              </a:spcAft>
              <a:buFont typeface="Symbol" panose="05050102010706020507" pitchFamily="18" charset="2"/>
              <a:buChar char=""/>
              <a:tabLst>
                <a:tab pos="457200" algn="l"/>
                <a:tab pos="685800" algn="l"/>
              </a:tabLst>
            </a:pPr>
            <a:r>
              <a:rPr lang="et-EE" sz="1800" dirty="0">
                <a:latin typeface="Calibri" panose="020F0502020204030204" pitchFamily="34" charset="0"/>
                <a:ea typeface="Lucida Sans Unicode" panose="020B0602030504020204" pitchFamily="34" charset="0"/>
                <a:cs typeface="Tahoma" panose="020B0604030504040204" pitchFamily="34" charset="0"/>
              </a:rPr>
              <a:t>P</a:t>
            </a:r>
            <a:r>
              <a:rPr lang="et-EE" sz="1800" dirty="0">
                <a:effectLst/>
                <a:latin typeface="Calibri" panose="020F0502020204030204" pitchFamily="34" charset="0"/>
                <a:ea typeface="Lucida Sans Unicode" panose="020B0602030504020204" pitchFamily="34" charset="0"/>
                <a:cs typeface="Tahoma" panose="020B0604030504040204" pitchFamily="34" charset="0"/>
              </a:rPr>
              <a:t>aigatunnetus ja kestlikkuse järgimine</a:t>
            </a:r>
            <a:endParaRPr lang="et-EE" sz="1800" dirty="0">
              <a:effectLst/>
              <a:latin typeface="Times New Roman" panose="02020603050405020304" pitchFamily="18" charset="0"/>
              <a:ea typeface="Arial Unicode MS"/>
              <a:cs typeface="Tahoma" panose="020B0604030504040204" pitchFamily="34" charset="0"/>
            </a:endParaRPr>
          </a:p>
          <a:p>
            <a:pPr marL="342900" lvl="0" indent="-342900" algn="just">
              <a:spcAft>
                <a:spcPts val="600"/>
              </a:spcAft>
              <a:buFont typeface="Symbol" panose="05050102010706020507" pitchFamily="18" charset="2"/>
              <a:buChar char=""/>
              <a:tabLst>
                <a:tab pos="457200" algn="l"/>
                <a:tab pos="685800" algn="l"/>
              </a:tabLst>
            </a:pPr>
            <a:r>
              <a:rPr lang="et-EE" sz="1800" dirty="0">
                <a:latin typeface="Calibri" panose="020F0502020204030204" pitchFamily="34" charset="0"/>
                <a:ea typeface="Lucida Sans Unicode" panose="020B0602030504020204" pitchFamily="34" charset="0"/>
                <a:cs typeface="Tahoma" panose="020B0604030504040204" pitchFamily="34" charset="0"/>
              </a:rPr>
              <a:t>M</a:t>
            </a:r>
            <a:r>
              <a:rPr lang="et-EE" sz="1800" dirty="0">
                <a:effectLst/>
                <a:latin typeface="Calibri" panose="020F0502020204030204" pitchFamily="34" charset="0"/>
                <a:ea typeface="Lucida Sans Unicode" panose="020B0602030504020204" pitchFamily="34" charset="0"/>
                <a:cs typeface="Tahoma" panose="020B0604030504040204" pitchFamily="34" charset="0"/>
              </a:rPr>
              <a:t>itmekultuurilisus ja erisuste aktsepteerimine</a:t>
            </a:r>
            <a:endParaRPr lang="et-EE" sz="1800" dirty="0">
              <a:effectLst/>
              <a:latin typeface="Times New Roman" panose="02020603050405020304" pitchFamily="18" charset="0"/>
              <a:ea typeface="Arial Unicode MS"/>
              <a:cs typeface="Tahoma" panose="020B0604030504040204" pitchFamily="34" charset="0"/>
            </a:endParaRPr>
          </a:p>
        </p:txBody>
      </p:sp>
    </p:spTree>
    <p:extLst>
      <p:ext uri="{BB962C8B-B14F-4D97-AF65-F5344CB8AC3E}">
        <p14:creationId xmlns:p14="http://schemas.microsoft.com/office/powerpoint/2010/main" val="415363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Peamised sihtrühmad</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0" indent="-342900">
              <a:buFont typeface="Symbol" panose="05050102010706020507" pitchFamily="18" charset="2"/>
              <a:buChar char=""/>
            </a:pPr>
            <a:r>
              <a:rPr lang="et-EE" sz="1800" dirty="0">
                <a:latin typeface="Calibri" panose="020F0502020204030204" pitchFamily="34" charset="0"/>
                <a:ea typeface="Calibri" panose="020F0502020204030204" pitchFamily="34" charset="0"/>
                <a:cs typeface="Calibri" panose="020F0502020204030204" pitchFamily="34" charset="0"/>
              </a:rPr>
              <a:t>O</a:t>
            </a:r>
            <a:r>
              <a:rPr lang="et-EE" sz="1800" dirty="0">
                <a:effectLst/>
                <a:latin typeface="Calibri" panose="020F0502020204030204" pitchFamily="34" charset="0"/>
                <a:ea typeface="Calibri" panose="020F0502020204030204" pitchFamily="34" charset="0"/>
                <a:cs typeface="Calibri" panose="020F0502020204030204" pitchFamily="34" charset="0"/>
              </a:rPr>
              <a:t>ma küla ja kogukonna rahvas</a:t>
            </a:r>
            <a:endParaRPr lang="et-EE" sz="1800" dirty="0">
              <a:effectLst/>
              <a:latin typeface="Times New Roman" panose="02020603050405020304" pitchFamily="18" charset="0"/>
              <a:ea typeface="Calibri" panose="020F0502020204030204" pitchFamily="34" charset="0"/>
              <a:cs typeface="Calibri" panose="020F0502020204030204" pitchFamily="34" charset="0"/>
            </a:endParaRPr>
          </a:p>
          <a:p>
            <a:pPr marL="342900" lvl="0" indent="-342900">
              <a:buFont typeface="Symbol" panose="05050102010706020507" pitchFamily="18" charset="2"/>
              <a:buChar char=""/>
            </a:pPr>
            <a:r>
              <a:rPr lang="et-EE" sz="1800" dirty="0">
                <a:latin typeface="Calibri" panose="020F0502020204030204" pitchFamily="34" charset="0"/>
                <a:ea typeface="Calibri" panose="020F0502020204030204" pitchFamily="34" charset="0"/>
                <a:cs typeface="Calibri" panose="020F0502020204030204" pitchFamily="34" charset="0"/>
              </a:rPr>
              <a:t>N</a:t>
            </a:r>
            <a:r>
              <a:rPr lang="et-EE" sz="1800" dirty="0">
                <a:effectLst/>
                <a:latin typeface="Calibri" panose="020F0502020204030204" pitchFamily="34" charset="0"/>
                <a:ea typeface="Calibri" panose="020F0502020204030204" pitchFamily="34" charset="0"/>
                <a:cs typeface="Calibri" panose="020F0502020204030204" pitchFamily="34" charset="0"/>
              </a:rPr>
              <a:t>aaberkülad ja vallad, maakonnad, kogu Lõuna-Eesti</a:t>
            </a:r>
            <a:endParaRPr lang="et-EE" sz="1800" dirty="0">
              <a:effectLst/>
              <a:latin typeface="Times New Roman" panose="02020603050405020304" pitchFamily="18" charset="0"/>
              <a:ea typeface="Calibri" panose="020F0502020204030204" pitchFamily="34" charset="0"/>
              <a:cs typeface="Calibri" panose="020F0502020204030204" pitchFamily="34" charset="0"/>
            </a:endParaRPr>
          </a:p>
          <a:p>
            <a:pPr marL="342900" lvl="0" indent="-342900">
              <a:buFont typeface="Symbol" panose="05050102010706020507" pitchFamily="18" charset="2"/>
              <a:buChar char=""/>
            </a:pPr>
            <a:r>
              <a:rPr lang="et-EE" sz="1800" dirty="0">
                <a:latin typeface="Calibri" panose="020F0502020204030204" pitchFamily="34" charset="0"/>
                <a:ea typeface="Calibri" panose="020F0502020204030204" pitchFamily="34" charset="0"/>
                <a:cs typeface="Calibri" panose="020F0502020204030204" pitchFamily="34" charset="0"/>
              </a:rPr>
              <a:t>S</a:t>
            </a:r>
            <a:r>
              <a:rPr lang="et-EE" sz="1800" dirty="0">
                <a:effectLst/>
                <a:latin typeface="Calibri" panose="020F0502020204030204" pitchFamily="34" charset="0"/>
                <a:ea typeface="Calibri" panose="020F0502020204030204" pitchFamily="34" charset="0"/>
                <a:cs typeface="Calibri" panose="020F0502020204030204" pitchFamily="34" charset="0"/>
              </a:rPr>
              <a:t>iseturistid (sh lastega pered)</a:t>
            </a:r>
            <a:endParaRPr lang="et-EE" sz="1800" dirty="0">
              <a:effectLst/>
              <a:latin typeface="Times New Roman" panose="02020603050405020304" pitchFamily="18" charset="0"/>
              <a:ea typeface="Calibri" panose="020F0502020204030204" pitchFamily="34" charset="0"/>
              <a:cs typeface="Calibri" panose="020F0502020204030204" pitchFamily="34" charset="0"/>
            </a:endParaRPr>
          </a:p>
          <a:p>
            <a:pPr marL="342900" lvl="0" indent="-342900">
              <a:buFont typeface="Symbol" panose="05050102010706020507" pitchFamily="18" charset="2"/>
              <a:buChar char=""/>
            </a:pPr>
            <a:r>
              <a:rPr lang="et-EE" sz="1800" dirty="0">
                <a:effectLst/>
                <a:latin typeface="Calibri" panose="020F0502020204030204" pitchFamily="34" charset="0"/>
                <a:ea typeface="Calibri" panose="020F0502020204030204" pitchFamily="34" charset="0"/>
                <a:cs typeface="Calibri" panose="020F0502020204030204" pitchFamily="34" charset="0"/>
              </a:rPr>
              <a:t>Väliskülalised teistest riikidest</a:t>
            </a:r>
            <a:endParaRPr lang="et-EE" sz="1800" dirty="0">
              <a:effectLst/>
              <a:latin typeface="Times New Roman" panose="02020603050405020304" pitchFamily="18" charset="0"/>
              <a:ea typeface="Calibri" panose="020F0502020204030204" pitchFamily="34" charset="0"/>
              <a:cs typeface="Calibri" panose="020F0502020204030204" pitchFamily="34" charset="0"/>
            </a:endParaRPr>
          </a:p>
          <a:p>
            <a:pPr marL="342900" lvl="0" indent="-342900">
              <a:buFont typeface="Symbol" panose="05050102010706020507" pitchFamily="18" charset="2"/>
              <a:buChar char=""/>
            </a:pPr>
            <a:r>
              <a:rPr lang="et-EE" sz="1800" dirty="0">
                <a:latin typeface="Calibri" panose="020F0502020204030204" pitchFamily="34" charset="0"/>
                <a:ea typeface="Calibri" panose="020F0502020204030204" pitchFamily="34" charset="0"/>
                <a:cs typeface="Calibri" panose="020F0502020204030204" pitchFamily="34" charset="0"/>
              </a:rPr>
              <a:t>K</a:t>
            </a:r>
            <a:r>
              <a:rPr lang="et-EE" sz="1800" dirty="0">
                <a:effectLst/>
                <a:latin typeface="Calibri" panose="020F0502020204030204" pitchFamily="34" charset="0"/>
                <a:ea typeface="Calibri" panose="020F0502020204030204" pitchFamily="34" charset="0"/>
                <a:cs typeface="Calibri" panose="020F0502020204030204" pitchFamily="34" charset="0"/>
              </a:rPr>
              <a:t>oostööpartnerid Eestis ja väljaspool (sõpruskonnad, </a:t>
            </a:r>
            <a:r>
              <a:rPr lang="et-EE" sz="1800" dirty="0" err="1">
                <a:effectLst/>
                <a:latin typeface="Calibri" panose="020F0502020204030204" pitchFamily="34" charset="0"/>
                <a:ea typeface="Calibri" panose="020F0502020204030204" pitchFamily="34" charset="0"/>
                <a:cs typeface="Calibri" panose="020F0502020204030204" pitchFamily="34" charset="0"/>
              </a:rPr>
              <a:t>Leader</a:t>
            </a:r>
            <a:r>
              <a:rPr lang="et-EE" sz="1800" dirty="0">
                <a:effectLst/>
                <a:latin typeface="Calibri" panose="020F0502020204030204" pitchFamily="34" charset="0"/>
                <a:ea typeface="Calibri" panose="020F0502020204030204" pitchFamily="34" charset="0"/>
                <a:cs typeface="Calibri" panose="020F0502020204030204" pitchFamily="34" charset="0"/>
              </a:rPr>
              <a:t>-võrgustik jm)</a:t>
            </a:r>
            <a:endParaRPr lang="et-EE" sz="1800" dirty="0">
              <a:effectLst/>
              <a:latin typeface="Times New Roman" panose="02020603050405020304" pitchFamily="18" charset="0"/>
              <a:ea typeface="Calibri" panose="020F0502020204030204" pitchFamily="34" charset="0"/>
              <a:cs typeface="Calibri" panose="020F0502020204030204" pitchFamily="34" charset="0"/>
            </a:endParaRPr>
          </a:p>
          <a:p>
            <a:pPr marL="342900" lvl="0" indent="-342900">
              <a:buFont typeface="Symbol" panose="05050102010706020507" pitchFamily="18" charset="2"/>
              <a:buChar char=""/>
            </a:pPr>
            <a:r>
              <a:rPr lang="et-EE" sz="1800" dirty="0">
                <a:latin typeface="Calibri" panose="020F0502020204030204" pitchFamily="34" charset="0"/>
                <a:ea typeface="Calibri" panose="020F0502020204030204" pitchFamily="34" charset="0"/>
                <a:cs typeface="Calibri" panose="020F0502020204030204" pitchFamily="34" charset="0"/>
              </a:rPr>
              <a:t>N</a:t>
            </a:r>
            <a:r>
              <a:rPr lang="et-EE" sz="1800" dirty="0">
                <a:effectLst/>
                <a:latin typeface="Calibri" panose="020F0502020204030204" pitchFamily="34" charset="0"/>
                <a:ea typeface="Calibri" panose="020F0502020204030204" pitchFamily="34" charset="0"/>
                <a:cs typeface="Calibri" panose="020F0502020204030204" pitchFamily="34" charset="0"/>
              </a:rPr>
              <a:t>oorteühendused, koolid, haridusasutused Eestis ja Euroopas</a:t>
            </a:r>
            <a:endParaRPr lang="et-EE" sz="1800" dirty="0">
              <a:effectLst/>
              <a:latin typeface="Times New Roman" panose="02020603050405020304" pitchFamily="18" charset="0"/>
              <a:ea typeface="Calibri" panose="020F0502020204030204" pitchFamily="34" charset="0"/>
              <a:cs typeface="Calibri" panose="020F0502020204030204" pitchFamily="34" charset="0"/>
            </a:endParaRPr>
          </a:p>
          <a:p>
            <a:pPr marL="342900" lvl="0" indent="-342900">
              <a:buFont typeface="Symbol" panose="05050102010706020507" pitchFamily="18" charset="2"/>
              <a:buChar char=""/>
            </a:pPr>
            <a:r>
              <a:rPr lang="et-EE" sz="1800" dirty="0">
                <a:latin typeface="Calibri" panose="020F0502020204030204" pitchFamily="34" charset="0"/>
                <a:ea typeface="Calibri" panose="020F0502020204030204" pitchFamily="34" charset="0"/>
                <a:cs typeface="Calibri" panose="020F0502020204030204" pitchFamily="34" charset="0"/>
              </a:rPr>
              <a:t>E</a:t>
            </a:r>
            <a:r>
              <a:rPr lang="et-EE" sz="1800" dirty="0">
                <a:effectLst/>
                <a:latin typeface="Calibri" panose="020F0502020204030204" pitchFamily="34" charset="0"/>
                <a:ea typeface="Calibri" panose="020F0502020204030204" pitchFamily="34" charset="0"/>
                <a:cs typeface="Calibri" panose="020F0502020204030204" pitchFamily="34" charset="0"/>
              </a:rPr>
              <a:t>rinevate ja erivajadustega inimesed (rahvusvähemused, puuetega inimesed, eakad, suured pered jt)</a:t>
            </a:r>
            <a:endParaRPr lang="et-EE" sz="1800" dirty="0">
              <a:effectLst/>
              <a:latin typeface="Times New Roman" panose="02020603050405020304"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73649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err="1">
                <a:solidFill>
                  <a:schemeClr val="accent4">
                    <a:lumMod val="75000"/>
                  </a:schemeClr>
                </a:solidFill>
              </a:rPr>
              <a:t>Persoonad</a:t>
            </a:r>
            <a:endParaRPr lang="et-EE" dirty="0">
              <a:solidFill>
                <a:schemeClr val="accent4">
                  <a:lumMod val="75000"/>
                </a:schemeClr>
              </a:solidFill>
            </a:endParaRP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0" indent="-342900">
              <a:buFont typeface="Symbol" panose="05050102010706020507" pitchFamily="18" charset="2"/>
              <a:buChar char=""/>
            </a:pPr>
            <a:r>
              <a:rPr lang="et-EE" sz="1800" b="1" dirty="0">
                <a:effectLst/>
                <a:latin typeface="Calibri" panose="020F0502020204030204" pitchFamily="34" charset="0"/>
                <a:ea typeface="Calibri" panose="020F0502020204030204" pitchFamily="34" charset="0"/>
              </a:rPr>
              <a:t>Karl Richard</a:t>
            </a:r>
            <a:r>
              <a:rPr lang="et-EE" sz="1800" dirty="0">
                <a:effectLst/>
                <a:latin typeface="Calibri" panose="020F0502020204030204" pitchFamily="34" charset="0"/>
                <a:ea typeface="Calibri" panose="020F0502020204030204" pitchFamily="34" charset="0"/>
              </a:rPr>
              <a:t> (17) gümnasist Võrust</a:t>
            </a:r>
          </a:p>
          <a:p>
            <a:pPr marL="342900" lvl="0" indent="-342900">
              <a:buFont typeface="Symbol" panose="05050102010706020507" pitchFamily="18" charset="2"/>
              <a:buChar char=""/>
            </a:pPr>
            <a:r>
              <a:rPr lang="et-EE" sz="1800" b="1" dirty="0">
                <a:effectLst/>
                <a:latin typeface="Calibri" panose="020F0502020204030204" pitchFamily="34" charset="0"/>
                <a:ea typeface="Calibri" panose="020F0502020204030204" pitchFamily="34" charset="0"/>
              </a:rPr>
              <a:t>Margus</a:t>
            </a:r>
            <a:r>
              <a:rPr lang="et-EE" sz="1800" dirty="0">
                <a:effectLst/>
                <a:latin typeface="Calibri" panose="020F0502020204030204" pitchFamily="34" charset="0"/>
                <a:ea typeface="Calibri" panose="020F0502020204030204" pitchFamily="34" charset="0"/>
              </a:rPr>
              <a:t> (47) kogukonnaaktivist Räpina lähistelt</a:t>
            </a:r>
            <a:endParaRPr lang="et-EE" sz="1800" dirty="0">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r>
              <a:rPr lang="et-EE" sz="1800" b="1" dirty="0">
                <a:effectLst/>
                <a:latin typeface="Calibri" panose="020F0502020204030204" pitchFamily="34" charset="0"/>
                <a:ea typeface="Calibri" panose="020F0502020204030204" pitchFamily="34" charset="0"/>
              </a:rPr>
              <a:t>Anne</a:t>
            </a:r>
            <a:r>
              <a:rPr lang="et-EE" sz="1800" dirty="0">
                <a:effectLst/>
                <a:latin typeface="Calibri" panose="020F0502020204030204" pitchFamily="34" charset="0"/>
                <a:ea typeface="Calibri" panose="020F0502020204030204" pitchFamily="34" charset="0"/>
              </a:rPr>
              <a:t> (62) &amp; </a:t>
            </a:r>
            <a:r>
              <a:rPr lang="et-EE" sz="1800" b="1" dirty="0">
                <a:effectLst/>
                <a:latin typeface="Calibri" panose="020F0502020204030204" pitchFamily="34" charset="0"/>
                <a:ea typeface="Calibri" panose="020F0502020204030204" pitchFamily="34" charset="0"/>
              </a:rPr>
              <a:t>Andres</a:t>
            </a:r>
            <a:r>
              <a:rPr lang="et-EE" sz="1800" dirty="0">
                <a:effectLst/>
                <a:latin typeface="Calibri" panose="020F0502020204030204" pitchFamily="34" charset="0"/>
                <a:ea typeface="Calibri" panose="020F0502020204030204" pitchFamily="34" charset="0"/>
              </a:rPr>
              <a:t> (64), paar Rakverest</a:t>
            </a:r>
          </a:p>
          <a:p>
            <a:pPr marL="342900" lvl="0" indent="-342900">
              <a:buFont typeface="Symbol" panose="05050102010706020507" pitchFamily="18" charset="2"/>
              <a:buChar char=""/>
            </a:pPr>
            <a:r>
              <a:rPr lang="et-EE" sz="1800" b="1" dirty="0">
                <a:effectLst/>
                <a:latin typeface="Calibri" panose="020F0502020204030204" pitchFamily="34" charset="0"/>
                <a:ea typeface="Calibri" panose="020F0502020204030204" pitchFamily="34" charset="0"/>
              </a:rPr>
              <a:t>Perekond </a:t>
            </a:r>
            <a:r>
              <a:rPr lang="et-EE" sz="1800" b="1" dirty="0" err="1">
                <a:effectLst/>
                <a:latin typeface="Calibri" panose="020F0502020204030204" pitchFamily="34" charset="0"/>
                <a:ea typeface="Calibri" panose="020F0502020204030204" pitchFamily="34" charset="0"/>
              </a:rPr>
              <a:t>Berzins</a:t>
            </a:r>
            <a:r>
              <a:rPr lang="et-EE" sz="1800" b="1" dirty="0">
                <a:effectLst/>
                <a:latin typeface="Calibri" panose="020F0502020204030204" pitchFamily="34" charset="0"/>
                <a:ea typeface="Calibri" panose="020F0502020204030204" pitchFamily="34" charset="0"/>
              </a:rPr>
              <a:t> </a:t>
            </a:r>
            <a:r>
              <a:rPr lang="et-EE" sz="1800" dirty="0">
                <a:effectLst/>
                <a:latin typeface="Calibri" panose="020F0502020204030204" pitchFamily="34" charset="0"/>
                <a:ea typeface="Calibri" panose="020F0502020204030204" pitchFamily="34" charset="0"/>
              </a:rPr>
              <a:t>Lätist </a:t>
            </a:r>
          </a:p>
          <a:p>
            <a:pPr marL="342900" lvl="0" indent="-342900">
              <a:buFont typeface="Symbol" panose="05050102010706020507" pitchFamily="18" charset="2"/>
              <a:buChar char=""/>
            </a:pPr>
            <a:r>
              <a:rPr lang="et-EE" sz="1800" dirty="0">
                <a:solidFill>
                  <a:srgbClr val="000000"/>
                </a:solidFill>
                <a:effectLst/>
                <a:latin typeface="Calibri" panose="020F0502020204030204" pitchFamily="34" charset="0"/>
                <a:ea typeface="Calibri" panose="020F0502020204030204" pitchFamily="34" charset="0"/>
              </a:rPr>
              <a:t>Külaline</a:t>
            </a:r>
            <a:r>
              <a:rPr lang="et-EE" sz="1800" b="1" dirty="0">
                <a:solidFill>
                  <a:srgbClr val="000000"/>
                </a:solidFill>
                <a:effectLst/>
                <a:latin typeface="Calibri" panose="020F0502020204030204" pitchFamily="34" charset="0"/>
                <a:ea typeface="Calibri" panose="020F0502020204030204" pitchFamily="34" charset="0"/>
              </a:rPr>
              <a:t> Euroopa LEADER-võrgustikust</a:t>
            </a:r>
            <a:endParaRPr lang="et-EE" sz="1800" b="1" dirty="0">
              <a:effectLst/>
              <a:latin typeface="Calibri" panose="020F0502020204030204" pitchFamily="34" charset="0"/>
              <a:ea typeface="Calibri" panose="020F0502020204030204" pitchFamily="34" charset="0"/>
            </a:endParaRPr>
          </a:p>
          <a:p>
            <a:pPr marL="342900" lvl="0" indent="-342900">
              <a:buFont typeface="Symbol" panose="05050102010706020507" pitchFamily="18" charset="2"/>
              <a:buChar char=""/>
            </a:pPr>
            <a:endParaRPr lang="et-EE"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923553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33076F-EC1C-AF57-5367-7E7E9835C987}"/>
              </a:ext>
            </a:extLst>
          </p:cNvPr>
          <p:cNvSpPr>
            <a:spLocks noGrp="1"/>
          </p:cNvSpPr>
          <p:nvPr>
            <p:ph type="title"/>
          </p:nvPr>
        </p:nvSpPr>
        <p:spPr/>
        <p:txBody>
          <a:bodyPr/>
          <a:lstStyle/>
          <a:p>
            <a:r>
              <a:rPr lang="et-EE" dirty="0">
                <a:solidFill>
                  <a:schemeClr val="accent4">
                    <a:lumMod val="75000"/>
                  </a:schemeClr>
                </a:solidFill>
              </a:rPr>
              <a:t>Üldised katussõnumid</a:t>
            </a:r>
          </a:p>
        </p:txBody>
      </p:sp>
      <p:pic>
        <p:nvPicPr>
          <p:cNvPr id="5" name="Picture 4">
            <a:extLst>
              <a:ext uri="{FF2B5EF4-FFF2-40B4-BE49-F238E27FC236}">
                <a16:creationId xmlns:a16="http://schemas.microsoft.com/office/drawing/2014/main" id="{DA9D911E-D26F-7CAF-4BCF-F9CBBC59E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4825" y="5805110"/>
            <a:ext cx="3838575" cy="843962"/>
          </a:xfrm>
          <a:prstGeom prst="rect">
            <a:avLst/>
          </a:prstGeom>
        </p:spPr>
      </p:pic>
      <p:sp>
        <p:nvSpPr>
          <p:cNvPr id="6" name="Text Placeholder 2">
            <a:extLst>
              <a:ext uri="{FF2B5EF4-FFF2-40B4-BE49-F238E27FC236}">
                <a16:creationId xmlns:a16="http://schemas.microsoft.com/office/drawing/2014/main" id="{A90F7C19-510C-BEB7-D3D2-0924B60D2965}"/>
              </a:ext>
            </a:extLst>
          </p:cNvPr>
          <p:cNvSpPr txBox="1">
            <a:spLocks/>
          </p:cNvSpPr>
          <p:nvPr/>
        </p:nvSpPr>
        <p:spPr>
          <a:xfrm>
            <a:off x="838200" y="1684531"/>
            <a:ext cx="10515600" cy="223024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0" indent="-342900">
              <a:buFont typeface="+mj-lt"/>
              <a:buAutoNum type="arabicPeriod"/>
            </a:pPr>
            <a:r>
              <a:rPr lang="et-EE" sz="1800" b="1" dirty="0">
                <a:effectLst/>
                <a:latin typeface="Calibri" panose="020F0502020204030204" pitchFamily="34" charset="0"/>
                <a:ea typeface="Calibri" panose="020F0502020204030204" pitchFamily="34" charset="0"/>
              </a:rPr>
              <a:t>Lõuna-Eesti kogukonnad loovad koos Tartuga Euroopa kultuuripealinna ja kutsuvad osa saama siinse kultuuriruumi omapärast ning rikkustest.</a:t>
            </a:r>
            <a:endParaRPr lang="et-EE"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t-EE" sz="1800" dirty="0">
                <a:effectLst/>
                <a:latin typeface="Calibri" panose="020F0502020204030204" pitchFamily="34" charset="0"/>
                <a:ea typeface="Calibri" panose="020F0502020204030204" pitchFamily="34" charset="0"/>
                <a:cs typeface="Calibri" panose="020F0502020204030204" pitchFamily="34" charset="0"/>
              </a:rPr>
              <a:t>Lõuna-Eestis kogukonnaprogramm esindab kohalikke kogukondi, kes viivad ellu Euroopa kultuuripealinna Tartu 2024 põhiprogrammi raames </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LEADER-tegevus-gruppide toel</a:t>
            </a:r>
            <a: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t-EE" sz="1800" dirty="0">
                <a:effectLst/>
                <a:latin typeface="Calibri" panose="020F0502020204030204" pitchFamily="34" charset="0"/>
                <a:ea typeface="Calibri" panose="020F0502020204030204" pitchFamily="34" charset="0"/>
                <a:cs typeface="Calibri" panose="020F0502020204030204" pitchFamily="34" charset="0"/>
              </a:rPr>
              <a:t>2023.-2024. aastal Lõuna-Eesti erinevais paigus </a:t>
            </a:r>
            <a:r>
              <a:rPr lang="et-EE" sz="1800" b="1" dirty="0">
                <a:effectLst/>
                <a:latin typeface="Calibri" panose="020F0502020204030204" pitchFamily="34" charset="0"/>
                <a:ea typeface="Calibri" panose="020F0502020204030204" pitchFamily="34" charset="0"/>
                <a:cs typeface="Calibri" panose="020F0502020204030204" pitchFamily="34" charset="0"/>
              </a:rPr>
              <a:t>20 väärtuspõhist sündmust</a:t>
            </a:r>
            <a:r>
              <a:rPr lang="et-EE" sz="1800" dirty="0">
                <a:effectLst/>
                <a:latin typeface="Calibri" panose="020F0502020204030204" pitchFamily="34" charset="0"/>
                <a:ea typeface="Calibri" panose="020F0502020204030204" pitchFamily="34" charset="0"/>
                <a:cs typeface="Calibri" panose="020F0502020204030204" pitchFamily="34" charset="0"/>
              </a:rPr>
              <a:t>.  </a:t>
            </a:r>
            <a:endParaRPr lang="et-EE"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Lõuna-Eesti kogukonnaprogramm on ühtlasi </a:t>
            </a:r>
            <a: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Lõuna-Eesti regionaalne arendusprojekt</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mis kasvas välja 2013. aastal Lõuna-Eesti LEADER-tegevusgruppide käima lükatud kollaste akende projektist „Elu kahe maailma piiril“. </a:t>
            </a:r>
            <a:endParaRPr lang="et-EE"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Lõuna-Eesti kogukonnaprogrammi viivad ellu </a:t>
            </a:r>
            <a: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LEADER-tegevusgrupid</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t-EE" sz="1800" dirty="0">
                <a:effectLst/>
                <a:latin typeface="Calibri" panose="020F0502020204030204" pitchFamily="34" charset="0"/>
                <a:ea typeface="Calibri" panose="020F0502020204030204" pitchFamily="34" charset="0"/>
                <a:cs typeface="Calibri" panose="020F0502020204030204" pitchFamily="34" charset="0"/>
              </a:rPr>
              <a:t>Tartumaa Arendusselts, Valgamaa Partnerluskogu, Võrumaa Partnerluskogu ja Piiriveere Liider ning koostööpartneritena löövad kaasa Tartu, Elva, Võru ja Valga linn. </a:t>
            </a:r>
            <a:endParaRPr lang="et-EE"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et-EE" sz="1800" dirty="0">
                <a:effectLst/>
                <a:latin typeface="Calibri" panose="020F0502020204030204" pitchFamily="34" charset="0"/>
                <a:ea typeface="Calibri" panose="020F0502020204030204" pitchFamily="34" charset="0"/>
                <a:cs typeface="Calibri" panose="020F0502020204030204" pitchFamily="34" charset="0"/>
              </a:rPr>
              <a:t>Lõuna-Eesti kogukonnaprogrammi t</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egemistesse on partnerina kaasatud teinegi Euroopa kultuuripealinn Tartu 2024 projekt </a:t>
            </a:r>
            <a:r>
              <a:rPr lang="et-EE"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Tartu Maailmaülikool</a:t>
            </a:r>
            <a:r>
              <a:rPr lang="et-EE"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t-EE"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56039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2797</TotalTime>
  <Words>1939</Words>
  <Application>Microsoft Office PowerPoint</Application>
  <PresentationFormat>Widescreen</PresentationFormat>
  <Paragraphs>136</Paragraphs>
  <Slides>30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Calibri</vt:lpstr>
      <vt:lpstr>Calibri Light</vt:lpstr>
      <vt:lpstr>StarSymbol</vt:lpstr>
      <vt:lpstr>Symbol</vt:lpstr>
      <vt:lpstr>Times New Roman</vt:lpstr>
      <vt:lpstr>Trebuchet MS</vt:lpstr>
      <vt:lpstr>Wingdings</vt:lpstr>
      <vt:lpstr>Office Theme</vt:lpstr>
      <vt:lpstr>Kommunikatsioon</vt:lpstr>
      <vt:lpstr>Millest räägime?</vt:lpstr>
      <vt:lpstr>Meeldetuletuseks</vt:lpstr>
      <vt:lpstr>Meeldetuletuseks</vt:lpstr>
      <vt:lpstr>Komm. põhieesmärgid</vt:lpstr>
      <vt:lpstr>Komm. põhiväärtused</vt:lpstr>
      <vt:lpstr>Peamised sihtrühmad</vt:lpstr>
      <vt:lpstr>Persoonad</vt:lpstr>
      <vt:lpstr>Üldised katussõnumid</vt:lpstr>
      <vt:lpstr>Põhisõnumid (1)</vt:lpstr>
      <vt:lpstr>Põhisõnumid (2)</vt:lpstr>
      <vt:lpstr>Kõneisikud (1)</vt:lpstr>
      <vt:lpstr>Kõneisikud (2)</vt:lpstr>
      <vt:lpstr>Kõneisikud (3)</vt:lpstr>
      <vt:lpstr>Kõneisikud (4)</vt:lpstr>
      <vt:lpstr>Tegevused</vt:lpstr>
      <vt:lpstr>Tegevused (komm.plaan / sihtasutuse excel)</vt:lpstr>
      <vt:lpstr>NB! Infoks kõigile</vt:lpstr>
      <vt:lpstr>Grupitöö 1</vt:lpstr>
      <vt:lpstr>PowerPoint Presentation</vt:lpstr>
      <vt:lpstr>PowerPoint Presentation</vt:lpstr>
      <vt:lpstr>PowerPoint Presentation</vt:lpstr>
      <vt:lpstr>Näide 1</vt:lpstr>
      <vt:lpstr>Näide 1</vt:lpstr>
      <vt:lpstr>Näide 2</vt:lpstr>
      <vt:lpstr>Näide 3</vt:lpstr>
      <vt:lpstr>Grupitöö 2</vt:lpstr>
      <vt:lpstr>Komm.plaan (sihtasutuse excel)</vt:lpstr>
      <vt:lpstr>Kodutöö</vt:lpstr>
      <vt:lpstr>Aitäh!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Kommunikatsioon</dc:title>
  <dc:creator>Erkki Peetsalu</dc:creator>
  <cp:lastModifiedBy>Erkki Peetsalu</cp:lastModifiedBy>
  <cp:revision>151</cp:revision>
  <dcterms:created xsi:type="dcterms:W3CDTF">2023-03-13T11:49:15Z</dcterms:created>
  <dcterms:modified xsi:type="dcterms:W3CDTF">2023-03-15T12:14:49Z</dcterms:modified>
</cp:coreProperties>
</file>